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4" r:id="rId5"/>
    <p:sldId id="263" r:id="rId6"/>
    <p:sldId id="266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5FAC2-3377-4C4D-8030-7E47FBFB8E8B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EA7E1-EFF0-4820-ACDA-60980FE411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847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Formalno sudjelovanje nije dovoljno da bi se osigurala aktivna participacija.</a:t>
            </a:r>
            <a:r>
              <a:rPr lang="hr-HR" baseline="0" dirty="0" smtClean="0"/>
              <a:t> Potrebno je ostvariti poticanje studenata/ica na aktivno sudjelovanje i uključiti ih u sve aspekte odlučivanja karakteristične za visokoobrazovne institucije.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96B3F-C217-4228-A286-6BD3D681F72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211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543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556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128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996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853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10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247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14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291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773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017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EBE1-5958-48BA-AA5B-D460A53D9A97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8C46A-A000-495F-8865-91E08DFA30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10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Sudjelovanje studenata/ica u upravljanju visokim obrazovanjem: rezultati istraživanja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Ivan Buljan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Završna konferencija HSSBP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Zagreb, 5.12.2013.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POLAZIŠTE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Studenti/ce kao partneri/ce u upravljanju visokim obrazovanjem</a:t>
            </a:r>
          </a:p>
          <a:p>
            <a:r>
              <a:rPr lang="hr-HR" dirty="0" smtClean="0"/>
              <a:t>Europske obrazovne politike </a:t>
            </a:r>
          </a:p>
          <a:p>
            <a:r>
              <a:rPr lang="hr-HR" dirty="0" smtClean="0"/>
              <a:t>Nedovoljna istraženost uloge studentskih predstavnika/ica u upravljanju </a:t>
            </a:r>
            <a:endParaRPr lang="hr-HR" dirty="0" smtClean="0"/>
          </a:p>
          <a:p>
            <a:r>
              <a:rPr lang="hr-HR" dirty="0" smtClean="0"/>
              <a:t>3 elementa upravljanja: </a:t>
            </a:r>
          </a:p>
          <a:p>
            <a:pPr lvl="1"/>
            <a:r>
              <a:rPr lang="hr-HR" dirty="0" smtClean="0"/>
              <a:t>Participacija/ sudjelovanje, </a:t>
            </a:r>
          </a:p>
          <a:p>
            <a:pPr lvl="1"/>
            <a:r>
              <a:rPr lang="hr-HR" dirty="0" smtClean="0"/>
              <a:t>Djelovanje </a:t>
            </a:r>
          </a:p>
          <a:p>
            <a:pPr lvl="1"/>
            <a:r>
              <a:rPr lang="hr-HR" dirty="0" smtClean="0"/>
              <a:t>Kultura partnerstva 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470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IMPLEMENTACIJA  I PRAĆENJE IDEJE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Praško priopćenje (2001) – </a:t>
            </a:r>
            <a:r>
              <a:rPr lang="hr-HR" b="1" dirty="0" smtClean="0"/>
              <a:t>potreba</a:t>
            </a:r>
            <a:r>
              <a:rPr lang="hr-HR" dirty="0" smtClean="0"/>
              <a:t> za aktivnim sudjelovanjem studenata/ica u radu obrazovnih institucija</a:t>
            </a:r>
          </a:p>
          <a:p>
            <a:r>
              <a:rPr lang="hr-HR" dirty="0" smtClean="0"/>
              <a:t>Seminar Student Participation in Governance in Higher Education (Oslo, 2003): </a:t>
            </a:r>
            <a:r>
              <a:rPr lang="hr-HR" sz="2800" b="1" dirty="0" smtClean="0"/>
              <a:t>formalno sudjelovanje nije garancija aktivnog sudjelovanja, kao ni prihvaćanja studenata/ica kao RAVNOPRAVNIH partnera  </a:t>
            </a:r>
          </a:p>
          <a:p>
            <a:r>
              <a:rPr lang="hr-HR" dirty="0" smtClean="0"/>
              <a:t>Seminar Student Participation in Higher Education Governance (Armenija, 2011): sudjelovanje je u porastu, ALI ideja nije u potpunosti implementirana</a:t>
            </a:r>
          </a:p>
        </p:txBody>
      </p:sp>
    </p:spTree>
    <p:extLst>
      <p:ext uri="{BB962C8B-B14F-4D97-AF65-F5344CB8AC3E}">
        <p14:creationId xmlns:p14="http://schemas.microsoft.com/office/powerpoint/2010/main" val="20673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Zaključci sa seminara u Armeniji (Popović, 2011)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r-HR" dirty="0" smtClean="0"/>
              <a:t>Studentsku </a:t>
            </a:r>
            <a:r>
              <a:rPr lang="hr-HR" dirty="0"/>
              <a:t>participaciju u osiguravanju kvalitete treba i dalje poticati, s ciljem da studenti budu uključeni i u postupke akreditacije, koji moraju biti potpuno transparentni s vidljivo prikazanim rezultatima.</a:t>
            </a:r>
          </a:p>
          <a:p>
            <a:pPr lvl="0"/>
            <a:r>
              <a:rPr lang="hr-HR" dirty="0"/>
              <a:t>Učenje orijentirano na studenta zahtjeva potpunu promjenu kulture učenja, jer studentska participacija započinje u učionici.</a:t>
            </a:r>
          </a:p>
          <a:p>
            <a:pPr lvl="0"/>
            <a:r>
              <a:rPr lang="hr-HR" dirty="0"/>
              <a:t>Nacionalne politike i zakoni su potreban okvir, ali nedovoljan alat za osiguranje studentske participacije</a:t>
            </a:r>
          </a:p>
          <a:p>
            <a:pPr lvl="0"/>
            <a:r>
              <a:rPr lang="hr-HR" dirty="0"/>
              <a:t>Studentska participacija zahtijeva potpuno sudjelovanje u planiranju, donošenju odluka o svim problemima koji se tiču akademske zajednice</a:t>
            </a:r>
            <a:r>
              <a:rPr lang="hr-HR" dirty="0" smtClean="0"/>
              <a:t>.</a:t>
            </a:r>
          </a:p>
          <a:p>
            <a:r>
              <a:rPr lang="hr-HR" dirty="0" smtClean="0"/>
              <a:t>Neophodno je istaknuti pogrešnu percepciju studenta kao konzumenta, umjesto studenta kao partnera.</a:t>
            </a:r>
          </a:p>
        </p:txBody>
      </p:sp>
    </p:spTree>
    <p:extLst>
      <p:ext uri="{BB962C8B-B14F-4D97-AF65-F5344CB8AC3E}">
        <p14:creationId xmlns:p14="http://schemas.microsoft.com/office/powerpoint/2010/main" val="21509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RAD STUDENTSKIH PREDSTAVNIKA/ICA U </a:t>
            </a:r>
            <a:r>
              <a:rPr lang="hr-HR" dirty="0" smtClean="0"/>
              <a:t>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Primjeri dobre prakse: osiguravanje kvalitete u VOI</a:t>
            </a:r>
          </a:p>
          <a:p>
            <a:r>
              <a:rPr lang="hr-HR" dirty="0" smtClean="0"/>
              <a:t>Djelovanje </a:t>
            </a:r>
            <a:r>
              <a:rPr lang="hr-HR" dirty="0" smtClean="0"/>
              <a:t>na lokalnoj </a:t>
            </a:r>
            <a:r>
              <a:rPr lang="hr-HR" dirty="0" smtClean="0"/>
              <a:t>razini</a:t>
            </a:r>
          </a:p>
          <a:p>
            <a:r>
              <a:rPr lang="hr-HR" dirty="0" smtClean="0"/>
              <a:t>„studentski problemi”</a:t>
            </a:r>
            <a:endParaRPr lang="hr-HR" dirty="0" smtClean="0"/>
          </a:p>
          <a:p>
            <a:r>
              <a:rPr lang="hr-HR" dirty="0" smtClean="0"/>
              <a:t>Studenti/ce kao manjina</a:t>
            </a:r>
          </a:p>
          <a:p>
            <a:r>
              <a:rPr lang="hr-HR" dirty="0" smtClean="0"/>
              <a:t>Promjena koncepta akademskog građanstva</a:t>
            </a:r>
            <a:endParaRPr lang="hr-HR" dirty="0" smtClean="0"/>
          </a:p>
          <a:p>
            <a:r>
              <a:rPr lang="hr-HR" dirty="0" smtClean="0"/>
              <a:t>Fragmentiranost studentske populacije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96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267744" y="2060848"/>
            <a:ext cx="460851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Participacija/ sudjelovanje</a:t>
            </a:r>
          </a:p>
          <a:p>
            <a:pPr marL="0" indent="0" algn="ctr">
              <a:buNone/>
            </a:pPr>
            <a:r>
              <a:rPr lang="hr-HR" dirty="0" smtClean="0"/>
              <a:t>Djelovanje </a:t>
            </a:r>
          </a:p>
          <a:p>
            <a:pPr marL="0" indent="0" algn="ctr">
              <a:buNone/>
            </a:pPr>
            <a:r>
              <a:rPr lang="hr-HR" dirty="0" smtClean="0"/>
              <a:t>Kultura partnerstva </a:t>
            </a:r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sz="2000" dirty="0"/>
          </a:p>
          <a:p>
            <a:r>
              <a:rPr lang="hr-HR" sz="2000" dirty="0" smtClean="0"/>
              <a:t>Kakvo visoko obrazovanje želimo?</a:t>
            </a:r>
          </a:p>
          <a:p>
            <a:r>
              <a:rPr lang="hr-HR" sz="2000" dirty="0" smtClean="0"/>
              <a:t>Što u VO trebamo unaprijediti? Kakve inicijative trebamo poduzeti?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933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307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Sudjelovanje studenata/ica u upravljanju visokim obrazovanjem: rezultati istraživanja </vt:lpstr>
      <vt:lpstr>POLAZIŠTE</vt:lpstr>
      <vt:lpstr>IMPLEMENTACIJA  I PRAĆENJE IDEJE </vt:lpstr>
      <vt:lpstr>Zaključci sa seminara u Armeniji (Popović, 2011)</vt:lpstr>
      <vt:lpstr>RAD STUDENTSKIH PREDSTAVNIKA/ICA U HRVATSKOJ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Sudjelovanje studenata/ica u upravljanju visokim obrazovanjem</dc:title>
  <dc:creator>Ivan</dc:creator>
  <cp:lastModifiedBy>Ivan</cp:lastModifiedBy>
  <cp:revision>6</cp:revision>
  <dcterms:created xsi:type="dcterms:W3CDTF">2013-12-04T10:18:31Z</dcterms:created>
  <dcterms:modified xsi:type="dcterms:W3CDTF">2013-12-04T11:25:57Z</dcterms:modified>
</cp:coreProperties>
</file>