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6" r:id="rId3"/>
    <p:sldId id="258" r:id="rId4"/>
    <p:sldId id="257" r:id="rId5"/>
    <p:sldId id="259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1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72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DD0E-016A-4CCB-86CE-6B7DFE7EE7BB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4EA-FEF2-4D57-9529-83E1CDB47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Tommaso da Modena: Agostino di Traù, serie dei Quaranta domenicani illustri, ex convento di San Niccolò, Sala del Capitolo, Treviso, 1352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6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Marulićev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Codex Traguriensis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4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618F-1C56-4508-A22C-39362FC4C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i renesansa u Hrvatskoj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4E04-D5E8-4DD4-BD8A-6E8642F3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3907"/>
            <a:ext cx="12192000" cy="32680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 Risorto Celebrano - Opera propria, CC BY-SA 3.0,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https://commons.wikimedia.org/w/index.php?curid=29218596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952D9-80F5-4D1F-91D1-35624472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0" y="3637808"/>
            <a:ext cx="1867711" cy="322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4986-5D25-4D70-BA8A-919CC0A2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europskog identiteta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6AB-EE2D-4BD0-BEDF-5F9D1D9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256816"/>
            <a:ext cx="6459166" cy="431700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Romansko nasljeđe u gradovima na istočnom Jadranu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Hrvati – Slaveni na rimskom povijesnom prostoru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Europsko-mediteranski kulturni krug; kršćanstvo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Inzistiranje na antičkim korijenima (pa makar krivotvorenim)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F141-35E6-4478-9135-DC7E591B3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8421" l="0" r="97727">
                        <a14:foregroundMark x1="0" y1="43684" x2="20909" y2="31579"/>
                        <a14:foregroundMark x1="19545" y1="17368" x2="39091" y2="8947"/>
                        <a14:foregroundMark x1="39091" y1="8947" x2="39091" y2="8947"/>
                        <a14:foregroundMark x1="6818" y1="38421" x2="19545" y2="30526"/>
                        <a14:foregroundMark x1="38182" y1="5789" x2="45909" y2="2632"/>
                        <a14:foregroundMark x1="81364" y1="34737" x2="94091" y2="44211"/>
                        <a14:foregroundMark x1="4091" y1="86842" x2="17727" y2="86842"/>
                        <a14:foregroundMark x1="17727" y1="86842" x2="45455" y2="83684"/>
                        <a14:foregroundMark x1="45455" y1="83684" x2="51818" y2="83684"/>
                        <a14:foregroundMark x1="2273" y1="98421" x2="44091" y2="95263"/>
                        <a14:foregroundMark x1="44091" y1="95263" x2="52727" y2="95263"/>
                        <a14:foregroundMark x1="37727" y1="58947" x2="49091" y2="62105"/>
                        <a14:foregroundMark x1="49091" y1="62105" x2="57727" y2="67368"/>
                        <a14:foregroundMark x1="57727" y1="67368" x2="62273" y2="73684"/>
                        <a14:foregroundMark x1="59545" y1="73684" x2="63182" y2="98947"/>
                        <a14:foregroundMark x1="73636" y1="56316" x2="85455" y2="86842"/>
                        <a14:foregroundMark x1="96364" y1="56842" x2="97727" y2="68947"/>
                      </a14:backgroundRemoval>
                    </a14:imgEffect>
                  </a14:imgLayer>
                </a14:imgProps>
              </a:ext>
            </a:extLst>
          </a:blip>
          <a:srcRect r="4172"/>
          <a:stretch/>
        </p:blipFill>
        <p:spPr>
          <a:xfrm>
            <a:off x="6867729" y="2059571"/>
            <a:ext cx="5324272" cy="47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6CD6-8407-4AE1-B0BC-6FB7BCC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Franačkog Carstva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6918-0F91-46ED-B17C-2E40ABD8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2011680"/>
            <a:ext cx="11537005" cy="48463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poražava Avarski Kaganat 796. u Panoniji, vlast širi do Cetine na ist. Jadranu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(</a:t>
            </a:r>
            <a:r>
              <a:rPr lang="hr-H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 stvaranje politički ovisnih država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812. Bizant dobiva dalmatinske gradove, a Franačka Hrvatsku i Panoniju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Početkom 9. st. zadarski biskup Donat i knez Pavao odlaze na dvor Karla Velikog, ali i po moći sv. Anastazije u Bizant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se knezovi oslanjaju na karolinške kraljeve u Italiji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Krajem 9. st. splitsku crkvu preuzima ninski biskup Teodozije, posvećen od </a:t>
            </a:r>
            <a:r>
              <a:rPr lang="hr-HR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akvilejskog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patrijarha Walperta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Posuđenice -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kulturnog utjecaja (križ, kalež, podreka...)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Bizantsko su nasljeđe glagoljica i slavensko bogoslužje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D111-60E9-4053-8D29-9A810DF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1" y="284176"/>
            <a:ext cx="9041467" cy="150876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samostana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B75-C7A8-46DB-A71E-803F9D70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77112"/>
            <a:ext cx="11867744" cy="47808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9. do 11.st. benediktinci u svim obalnim gradovima (Rižinice, 9.st.,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Sv. Krševan u Zadru 986.)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Zadru (1111.)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Saksonski benediktinac Gottschalk, učenik Hrabana Maura, na dvoru kneza Trpimira c. 847.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Čedadski evanđelistar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Codex Aquileiensis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(Cividale del Friuli – sjedište akvilejskog patrijarha od 8.st., visoka škola za Venetsku pokrajinu i Ilirik - Lotar I. 825. – pravo, retorika 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liberales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početnim recima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uglednih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hodočasnika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knezov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Braslav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Trpimir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Marušom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Boris, Rastislav,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Kocelj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prostoru Hrvatske i Slavonije djeluju cisterciti (Topusko 1205.) i pavlini (Dubica</a:t>
            </a:r>
            <a:r>
              <a:rPr lang="hr-H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1244, Remete 1278...)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Franjevci i dominikanci stižu početkom 13.st. (od 1232.)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- Zadar, Trogir, Split, Dubrovnik; Bosanska vikarija 1340.g.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Dubrovnik 1225.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E426-7315-4E16-A7B0-C5C92492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311" y="0"/>
            <a:ext cx="2094689" cy="372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F6073-3D99-4E7C-B1CC-A948E633CA5A}"/>
              </a:ext>
            </a:extLst>
          </p:cNvPr>
          <p:cNvSpPr txBox="1"/>
          <p:nvPr/>
        </p:nvSpPr>
        <p:spPr>
          <a:xfrm>
            <a:off x="7354111" y="6435324"/>
            <a:ext cx="473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https://hr.wikipedia.org/wiki/Vekenegin_evan%C4%91elistar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41496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9DA1F-E4E9-4F5E-AED3-B279E54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58" y="88669"/>
            <a:ext cx="4990289" cy="665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42E9E-F906-425A-8EF6-7A6DD38B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3" y="284176"/>
            <a:ext cx="6990945" cy="1508760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Latinski – prvi jezik hrvatske pismenosti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C10D-02D5-4BC2-8211-8BE0EF65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" y="1950653"/>
            <a:ext cx="6990944" cy="478088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Crkveni i birokratski spisi, natpisi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Historiografija, hagiografija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12. i 13. st. rukopisi na hrvatskim područjima prate europske promjene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Količina tiskanih (jeftinijih) knjiga pokazuje i stanje obrazovanja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Marulić – za laike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sredine 14. st. istraživanje prošlosti (prepisivanje lat. rukopisa, epigrafskih natpisa i sl.), proučavanje gramatike i retorike =&gt; obrazovanje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41FC-7FB2-4B67-836A-AD49F8F62FC0}"/>
              </a:ext>
            </a:extLst>
          </p:cNvPr>
          <p:cNvSpPr txBox="1"/>
          <p:nvPr/>
        </p:nvSpPr>
        <p:spPr>
          <a:xfrm>
            <a:off x="2169269" y="6273225"/>
            <a:ext cx="499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Osorski evanđelistar, 1070/1081.g.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https://hr.wikipedia.org/wiki/Osorski_evan%C4%91elistar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22329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E39-71AD-416A-AA34-39220E5A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55A-FA91-425E-BA79-76433613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11680"/>
            <a:ext cx="11867745" cy="45621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Augustin Kažotić utemeljio je katedralnu školu u Zagrebu poč. 14.st.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učitelji (većinom školovani u Italiji) u gradskim školama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plaćaju ih i biraju vijeća: Filip de Diversis, Tideo Acciarini, Paladije Fusko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visokoškolska ustanova je dominikanski studij u Zadru (1396., od 1495. generalni &gt; sveučilište)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(filozofija) i teologija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Dvor Matije Korvina u Budimu = korvinski humanistički krug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Feliks Petančić, Ivan Vitez od Sredne, Ivan Česmički... =&gt; spajanje kontinentalne i jadranske Hrvatske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Dalmaciji će poslovni jezik postati talijanski, iako Venecija ne provodi sustavnu jezičnu politiku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 u Italiji, birokracija</a:t>
            </a:r>
          </a:p>
        </p:txBody>
      </p:sp>
    </p:spTree>
    <p:extLst>
      <p:ext uri="{BB962C8B-B14F-4D97-AF65-F5344CB8AC3E}">
        <p14:creationId xmlns:p14="http://schemas.microsoft.com/office/powerpoint/2010/main" val="15149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Razmjena stručnjaka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03898"/>
            <a:ext cx="11887362" cy="45674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Stručno obrazovani ljudi dolaze najviše iz Italije, Francuske i Njemačke (od 12.st.)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Dalmatinac iz Istre – studirao u Chartresu i Parizu, u Toledu 1138-1142 prevodi grčko-arapska djela i Kur’an na latinski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</a:t>
            </a:r>
          </a:p>
          <a:p>
            <a:pPr marL="384048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Kotruljević: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mercatura et del mercante perfetto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1458. – hrvatski udžbenik za trgovinu!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15.st. u Veneciji identifikacija podrijetlom -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Schiavone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određenog grada – pokazuje vrednovanje</a:t>
            </a: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2761</TotalTime>
  <Words>778</Words>
  <Application>Microsoft Office PowerPoint</Application>
  <PresentationFormat>Widescreen</PresentationFormat>
  <Paragraphs>61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Times New Roman</vt:lpstr>
      <vt:lpstr>Wingdings</vt:lpstr>
      <vt:lpstr>Banded</vt:lpstr>
      <vt:lpstr>Srednjovjekovlje i renesansa u Hrvatskoj</vt:lpstr>
      <vt:lpstr>Traženje europskog identiteta</vt:lpstr>
      <vt:lpstr>Utjecaj Franačkog Carstva</vt:lpstr>
      <vt:lpstr>Mreža samostana</vt:lpstr>
      <vt:lpstr>Latinski – prvi jezik hrvatske pismenosti</vt:lpstr>
      <vt:lpstr>humanizam</vt:lpstr>
      <vt:lpstr>Razmjena stručnjaka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Srednjovjekovlje i renesansa u Hrvatskoj</dc:title>
  <dc:creator>mrmat</dc:creator>
  <cp:lastModifiedBy>mrmat</cp:lastModifiedBy>
  <cp:revision>49</cp:revision>
  <dcterms:created xsi:type="dcterms:W3CDTF">2021-03-01T17:12:50Z</dcterms:created>
  <dcterms:modified xsi:type="dcterms:W3CDTF">2024-03-12T20:29:21Z</dcterms:modified>
</cp:coreProperties>
</file>