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50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4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78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700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14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3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885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386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43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7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43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70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8589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50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624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1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298905-DA81-4176-A0EB-899F10B4149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857809-C6C5-4929-AC37-A2DDE1AD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0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˝SVE NA VEĆU SLAVU BOŽJU˝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585411"/>
            <a:ext cx="6815669" cy="1392988"/>
          </a:xfrm>
        </p:spPr>
        <p:txBody>
          <a:bodyPr/>
          <a:lstStyle/>
          <a:p>
            <a:r>
              <a:rPr lang="hr-HR" b="1" dirty="0" smtClean="0"/>
              <a:t>ISUSOVCI</a:t>
            </a:r>
          </a:p>
          <a:p>
            <a:pPr algn="l"/>
            <a:r>
              <a:rPr lang="hr-HR" b="1" dirty="0" smtClean="0"/>
              <a:t>Studentice</a:t>
            </a:r>
            <a:r>
              <a:rPr lang="hr-HR" dirty="0" smtClean="0"/>
              <a:t>: Lorena Čempuh, Ivona Marić, Ružica Soldan, Matea Stanić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OPĆENITO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1450.- papa Pavao III. </a:t>
            </a:r>
            <a:r>
              <a:rPr lang="hr-HR" dirty="0"/>
              <a:t>p</a:t>
            </a:r>
            <a:r>
              <a:rPr lang="hr-HR" dirty="0" smtClean="0"/>
              <a:t>otvrdio Družbu Isusovu</a:t>
            </a:r>
          </a:p>
          <a:p>
            <a:r>
              <a:rPr lang="hr-HR" dirty="0" smtClean="0"/>
              <a:t>Osnovao Ignacie Loyola</a:t>
            </a:r>
          </a:p>
          <a:p>
            <a:r>
              <a:rPr lang="hr-HR" dirty="0" smtClean="0"/>
              <a:t>Ratio Studiorum – 1599. program obrazovanja</a:t>
            </a:r>
          </a:p>
          <a:p>
            <a:r>
              <a:rPr lang="hr-HR" dirty="0" smtClean="0"/>
              <a:t>Jedan od najzatvorenijih redova</a:t>
            </a:r>
          </a:p>
          <a:p>
            <a:r>
              <a:rPr lang="hr-HR" dirty="0" smtClean="0"/>
              <a:t>Poznati isusovci: Ruđer Bošković, Bartol Kašić, Juraj Mulih, Juraj Habdelić</a:t>
            </a:r>
          </a:p>
          <a:p>
            <a:r>
              <a:rPr lang="hr-HR" dirty="0" smtClean="0"/>
              <a:t>Uz školsku ustanovu osnivaju biblioteke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9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34126"/>
            <a:ext cx="9601196" cy="35417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Osnivanje i obogaćivanje kazališta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Uvođenje novog baroknog stila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Kao uzore ističu: Aristotela i </a:t>
            </a:r>
            <a:r>
              <a:rPr lang="hr-HR" dirty="0" smtClean="0"/>
              <a:t>Kopernika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116" y="2576234"/>
            <a:ext cx="1993232" cy="3057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116" y="2604835"/>
            <a:ext cx="2057400" cy="300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02369"/>
            <a:ext cx="9601196" cy="481264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Obrazovanje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70220"/>
            <a:ext cx="9601196" cy="350564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1551. prva isusovačka gimnazija s aktivnom metodologijom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Gimnazije u: Dubrovniku, Zagrebu, Rijeci, Varaždinu, Požegi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Prvi profesori: Pavao Lončarić i </a:t>
            </a:r>
            <a:r>
              <a:rPr lang="hr-HR" dirty="0" smtClean="0"/>
              <a:t>Juraj </a:t>
            </a:r>
            <a:r>
              <a:rPr lang="hr-HR" dirty="0" smtClean="0"/>
              <a:t>Habdelić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Ignac Szentmartony- </a:t>
            </a:r>
            <a:r>
              <a:rPr lang="hr-HR" b="1" dirty="0" smtClean="0"/>
              <a:t>pisac prve kajkavske gramatike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 smtClean="0"/>
              <a:t>Bartol Kašić- </a:t>
            </a:r>
            <a:r>
              <a:rPr lang="hr-HR" b="1" dirty="0" smtClean="0"/>
              <a:t>pisac prve štokavske gramatike</a:t>
            </a:r>
          </a:p>
          <a:p>
            <a:pPr marL="0" indent="0">
              <a:buNone/>
            </a:pPr>
            <a:endParaRPr lang="hr-HR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312" y="3320715"/>
            <a:ext cx="2394285" cy="265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4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Razredi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Niža gimnazija (4 razreda): Infima, Principia, Gramatica, Syntaixis</a:t>
            </a:r>
          </a:p>
          <a:p>
            <a:r>
              <a:rPr lang="hr-HR" dirty="0" smtClean="0"/>
              <a:t>Viša gimnazija( +2): Poesis i Rethorica</a:t>
            </a:r>
          </a:p>
          <a:p>
            <a:r>
              <a:rPr lang="hr-HR" dirty="0" smtClean="0"/>
              <a:t>Proučavanje Ovidija, Vergilija, Biblija</a:t>
            </a:r>
          </a:p>
          <a:p>
            <a:r>
              <a:rPr lang="hr-HR" dirty="0" smtClean="0"/>
              <a:t>Grčki, latinski, narodni (prevođenje)</a:t>
            </a:r>
          </a:p>
          <a:p>
            <a:r>
              <a:rPr lang="hr-HR" dirty="0" smtClean="0"/>
              <a:t>Antika, povijest, rimsko stvaralaštvo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06" y="3091615"/>
            <a:ext cx="1905000" cy="2647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242" y="3158039"/>
            <a:ext cx="2142118" cy="2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4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75268"/>
          </a:xfrm>
        </p:spPr>
        <p:txBody>
          <a:bodyPr/>
          <a:lstStyle/>
          <a:p>
            <a:r>
              <a:rPr lang="hr-HR" b="1" dirty="0" smtClean="0"/>
              <a:t>PITANJA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70221"/>
            <a:ext cx="9601196" cy="3505647"/>
          </a:xfrm>
        </p:spPr>
        <p:txBody>
          <a:bodyPr/>
          <a:lstStyle/>
          <a:p>
            <a:r>
              <a:rPr lang="hr-HR" dirty="0" smtClean="0"/>
              <a:t>1. Tko se smatra začetnikom Družbe Isusove?</a:t>
            </a:r>
          </a:p>
          <a:p>
            <a:r>
              <a:rPr lang="hr-HR" dirty="0" smtClean="0"/>
              <a:t>2. Tko je bio pisac prve hrvatske kajkavske gramatike?</a:t>
            </a:r>
          </a:p>
          <a:p>
            <a:r>
              <a:rPr lang="hr-HR" dirty="0" smtClean="0"/>
              <a:t>3. Što podrazumijeva aktivna metodologija?</a:t>
            </a:r>
          </a:p>
          <a:p>
            <a:r>
              <a:rPr lang="hr-HR" dirty="0" smtClean="0"/>
              <a:t>4. Kako se naziva isusovački program obrazovanja i kada je utemeljen?</a:t>
            </a:r>
          </a:p>
          <a:p>
            <a:r>
              <a:rPr lang="hr-HR" dirty="0" smtClean="0"/>
              <a:t>5. Što isusovci osnivaju uz škole? </a:t>
            </a:r>
          </a:p>
          <a:p>
            <a:r>
              <a:rPr lang="hr-HR" dirty="0" smtClean="0"/>
              <a:t>6. Koliko razreda postoji u isusovačkom sustavu obrazovanja?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294" y="1040731"/>
            <a:ext cx="2402303" cy="238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5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23474"/>
            <a:ext cx="9601196" cy="45523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4400" b="1" dirty="0" smtClean="0"/>
              <a:t>HVALA NA PAŽNJI! 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855" y="2490537"/>
            <a:ext cx="3432008" cy="338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8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</TotalTime>
  <Words>226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˝SVE NA VEĆU SLAVU BOŽJU˝</vt:lpstr>
      <vt:lpstr>OPĆENITO </vt:lpstr>
      <vt:lpstr>PowerPoint Presentation</vt:lpstr>
      <vt:lpstr>Obrazovanje</vt:lpstr>
      <vt:lpstr>Razredi </vt:lpstr>
      <vt:lpstr>PITANJA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˝SVE NA VEĆU SLAVU BOŽJU˝</dc:title>
  <dc:creator>Marinko Šišak</dc:creator>
  <cp:lastModifiedBy>Profesor</cp:lastModifiedBy>
  <cp:revision>4</cp:revision>
  <dcterms:created xsi:type="dcterms:W3CDTF">2018-04-26T07:10:35Z</dcterms:created>
  <dcterms:modified xsi:type="dcterms:W3CDTF">2018-05-10T06:34:28Z</dcterms:modified>
</cp:coreProperties>
</file>