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57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4F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8FF19-43BA-4D3C-96BD-0CAA41C0AF2E}" v="174" dt="2021-02-27T15:28:08.139"/>
    <p1510:client id="{3662883B-230F-4232-9A52-C7DC0C6345EB}" v="341" dt="2021-02-27T15:19:41.680"/>
    <p1510:client id="{61E2EB6E-D166-4893-9B18-FF69539603F2}" v="160" dt="2021-02-27T16:17:2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7" autoAdjust="0"/>
    <p:restoredTop sz="88971" autoAdjust="0"/>
  </p:normalViewPr>
  <p:slideViewPr>
    <p:cSldViewPr snapToGrid="0">
      <p:cViewPr varScale="1">
        <p:scale>
          <a:sx n="87" d="100"/>
          <a:sy n="87" d="100"/>
        </p:scale>
        <p:origin x="3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52BAC-2F65-4DA3-9754-4E96494A8F5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58A7C2-AFCB-479A-ABDA-51A16AA40B6C}">
      <dgm:prSet/>
      <dgm:spPr/>
      <dgm:t>
        <a:bodyPr/>
        <a:lstStyle/>
        <a:p>
          <a:pPr rtl="0"/>
          <a:r>
            <a:rPr lang="hr-HR" i="1" dirty="0" smtClean="0"/>
            <a:t>Revolucija i svakidašnjica. Ogled o sociološkoj misli </a:t>
          </a:r>
          <a:r>
            <a:rPr lang="hr-HR" i="1" dirty="0" err="1" smtClean="0"/>
            <a:t>Henria</a:t>
          </a:r>
          <a:r>
            <a:rPr lang="hr-HR" i="1" dirty="0" smtClean="0"/>
            <a:t> </a:t>
          </a:r>
          <a:r>
            <a:rPr lang="hr-HR" i="1" dirty="0" err="1" smtClean="0"/>
            <a:t>Lefebvrea</a:t>
          </a:r>
          <a:r>
            <a:rPr lang="hr-HR" dirty="0" smtClean="0"/>
            <a:t> (1985)</a:t>
          </a:r>
          <a:endParaRPr lang="hr-HR" dirty="0"/>
        </a:p>
      </dgm:t>
    </dgm:pt>
    <dgm:pt modelId="{A8C1E70D-5ACF-42E9-B1BB-AFCC01C4B36B}" type="parTrans" cxnId="{52C65DF1-AF89-4807-82BF-C1F36D505939}">
      <dgm:prSet/>
      <dgm:spPr/>
      <dgm:t>
        <a:bodyPr/>
        <a:lstStyle/>
        <a:p>
          <a:endParaRPr lang="en-US"/>
        </a:p>
      </dgm:t>
    </dgm:pt>
    <dgm:pt modelId="{414BD396-C234-425E-9440-051BD4511AD1}" type="sibTrans" cxnId="{52C65DF1-AF89-4807-82BF-C1F36D505939}">
      <dgm:prSet/>
      <dgm:spPr/>
      <dgm:t>
        <a:bodyPr/>
        <a:lstStyle/>
        <a:p>
          <a:endParaRPr lang="en-US"/>
        </a:p>
      </dgm:t>
    </dgm:pt>
    <dgm:pt modelId="{1A52CF3B-8FDF-434A-83FB-6403345826F1}">
      <dgm:prSet/>
      <dgm:spPr/>
      <dgm:t>
        <a:bodyPr/>
        <a:lstStyle/>
        <a:p>
          <a:pPr rtl="0"/>
          <a:r>
            <a:rPr lang="hr-HR" i="1" smtClean="0"/>
            <a:t>Modernost i napredak</a:t>
          </a:r>
          <a:r>
            <a:rPr lang="hr-HR" smtClean="0"/>
            <a:t> (1994)</a:t>
          </a:r>
          <a:endParaRPr lang="hr-HR"/>
        </a:p>
      </dgm:t>
    </dgm:pt>
    <dgm:pt modelId="{33163611-E2B3-4949-9321-DE846293CEE5}" type="parTrans" cxnId="{157458AD-2381-4459-BD99-265EA7FCE372}">
      <dgm:prSet/>
      <dgm:spPr/>
      <dgm:t>
        <a:bodyPr/>
        <a:lstStyle/>
        <a:p>
          <a:endParaRPr lang="en-US"/>
        </a:p>
      </dgm:t>
    </dgm:pt>
    <dgm:pt modelId="{D93C65CB-9303-4CC9-8730-6223CE0C9A6D}" type="sibTrans" cxnId="{157458AD-2381-4459-BD99-265EA7FCE372}">
      <dgm:prSet/>
      <dgm:spPr/>
      <dgm:t>
        <a:bodyPr/>
        <a:lstStyle/>
        <a:p>
          <a:endParaRPr lang="en-US"/>
        </a:p>
      </dgm:t>
    </dgm:pt>
    <dgm:pt modelId="{A6BD8E32-EE4E-461B-B069-2499EBCA2646}">
      <dgm:prSet/>
      <dgm:spPr/>
      <dgm:t>
        <a:bodyPr/>
        <a:lstStyle/>
        <a:p>
          <a:pPr rtl="0"/>
          <a:r>
            <a:rPr lang="hr-HR" i="1" smtClean="0"/>
            <a:t>Moderno društvo i izazovi razvoja</a:t>
          </a:r>
          <a:r>
            <a:rPr lang="hr-HR" smtClean="0"/>
            <a:t> (1994) </a:t>
          </a:r>
          <a:endParaRPr lang="hr-HR"/>
        </a:p>
      </dgm:t>
    </dgm:pt>
    <dgm:pt modelId="{6C894A13-1A10-4374-93D1-49BC15AF6AC7}" type="parTrans" cxnId="{A5F00EF0-BE5F-42B3-AD55-7D7FA944ECFA}">
      <dgm:prSet/>
      <dgm:spPr/>
      <dgm:t>
        <a:bodyPr/>
        <a:lstStyle/>
        <a:p>
          <a:endParaRPr lang="en-US"/>
        </a:p>
      </dgm:t>
    </dgm:pt>
    <dgm:pt modelId="{5FE5C3C4-E306-4452-A1B4-02872282CE0B}" type="sibTrans" cxnId="{A5F00EF0-BE5F-42B3-AD55-7D7FA944ECFA}">
      <dgm:prSet/>
      <dgm:spPr/>
      <dgm:t>
        <a:bodyPr/>
        <a:lstStyle/>
        <a:p>
          <a:endParaRPr lang="en-US"/>
        </a:p>
      </dgm:t>
    </dgm:pt>
    <dgm:pt modelId="{71D8A567-086B-466C-9865-F7AD2831745A}">
      <dgm:prSet/>
      <dgm:spPr/>
      <dgm:t>
        <a:bodyPr/>
        <a:lstStyle/>
        <a:p>
          <a:pPr rtl="0"/>
          <a:r>
            <a:rPr lang="hr-HR" i="1" dirty="0" smtClean="0"/>
            <a:t>Ideje i djelovanje. Ogledi o kulturnim promjenama i razvoju</a:t>
          </a:r>
          <a:r>
            <a:rPr lang="hr-HR" dirty="0" smtClean="0"/>
            <a:t> (2000)</a:t>
          </a:r>
          <a:endParaRPr lang="hr-HR" dirty="0"/>
        </a:p>
      </dgm:t>
    </dgm:pt>
    <dgm:pt modelId="{D70EA4EC-E296-4778-9F08-B478F4320A2E}" type="parTrans" cxnId="{40F7F80E-5751-486F-A3B6-7C9C8BF0CA75}">
      <dgm:prSet/>
      <dgm:spPr/>
      <dgm:t>
        <a:bodyPr/>
        <a:lstStyle/>
        <a:p>
          <a:endParaRPr lang="en-US"/>
        </a:p>
      </dgm:t>
    </dgm:pt>
    <dgm:pt modelId="{9AC8D18F-1B40-42B9-9E2F-C228DABA04B7}" type="sibTrans" cxnId="{40F7F80E-5751-486F-A3B6-7C9C8BF0CA75}">
      <dgm:prSet/>
      <dgm:spPr/>
      <dgm:t>
        <a:bodyPr/>
        <a:lstStyle/>
        <a:p>
          <a:endParaRPr lang="en-US"/>
        </a:p>
      </dgm:t>
    </dgm:pt>
    <dgm:pt modelId="{5275CC54-D37D-423D-8904-99A842CA9AC4}">
      <dgm:prSet/>
      <dgm:spPr/>
      <dgm:t>
        <a:bodyPr/>
        <a:lstStyle/>
        <a:p>
          <a:pPr rtl="0"/>
          <a:r>
            <a:rPr lang="hr-HR" i="1" smtClean="0"/>
            <a:t>Ideologija, utopija, moć</a:t>
          </a:r>
          <a:r>
            <a:rPr lang="hr-HR" smtClean="0"/>
            <a:t> (2010)</a:t>
          </a:r>
          <a:endParaRPr lang="hr-HR"/>
        </a:p>
      </dgm:t>
    </dgm:pt>
    <dgm:pt modelId="{792D0742-BAB8-451E-811D-04D43271DB4D}" type="parTrans" cxnId="{376DC461-ED4A-4891-835C-EB7C67A1A557}">
      <dgm:prSet/>
      <dgm:spPr/>
      <dgm:t>
        <a:bodyPr/>
        <a:lstStyle/>
        <a:p>
          <a:endParaRPr lang="en-US"/>
        </a:p>
      </dgm:t>
    </dgm:pt>
    <dgm:pt modelId="{5AC4D191-23E4-4733-BAA1-63B0421BD285}" type="sibTrans" cxnId="{376DC461-ED4A-4891-835C-EB7C67A1A557}">
      <dgm:prSet/>
      <dgm:spPr/>
      <dgm:t>
        <a:bodyPr/>
        <a:lstStyle/>
        <a:p>
          <a:endParaRPr lang="en-US"/>
        </a:p>
      </dgm:t>
    </dgm:pt>
    <dgm:pt modelId="{6CBD6933-4802-4AAE-B459-035C05DAB7C2}">
      <dgm:prSet/>
      <dgm:spPr/>
      <dgm:t>
        <a:bodyPr/>
        <a:lstStyle/>
        <a:p>
          <a:pPr rtl="0"/>
          <a:r>
            <a:rPr lang="hr-HR" i="1" smtClean="0"/>
            <a:t>Modernizacija </a:t>
          </a:r>
          <a:r>
            <a:rPr lang="hr-HR" i="1" dirty="0" smtClean="0"/>
            <a:t>i identitet</a:t>
          </a:r>
          <a:r>
            <a:rPr lang="hr-HR" dirty="0" smtClean="0"/>
            <a:t> (2008)</a:t>
          </a:r>
          <a:endParaRPr lang="hr-HR" dirty="0"/>
        </a:p>
      </dgm:t>
    </dgm:pt>
    <dgm:pt modelId="{7F3ABBFA-9C31-4ACC-8CF8-96A4D86932C4}" type="parTrans" cxnId="{7D754B43-6244-4DC4-8DB7-DD685CFDE1B5}">
      <dgm:prSet/>
      <dgm:spPr/>
      <dgm:t>
        <a:bodyPr/>
        <a:lstStyle/>
        <a:p>
          <a:endParaRPr lang="en-US"/>
        </a:p>
      </dgm:t>
    </dgm:pt>
    <dgm:pt modelId="{662755C5-768E-450C-B1BE-C7F337B208EC}" type="sibTrans" cxnId="{7D754B43-6244-4DC4-8DB7-DD685CFDE1B5}">
      <dgm:prSet/>
      <dgm:spPr/>
      <dgm:t>
        <a:bodyPr/>
        <a:lstStyle/>
        <a:p>
          <a:endParaRPr lang="en-US"/>
        </a:p>
      </dgm:t>
    </dgm:pt>
    <dgm:pt modelId="{0177BAC0-71B9-42DE-A679-170C9055176F}">
      <dgm:prSet/>
      <dgm:spPr/>
      <dgm:t>
        <a:bodyPr/>
        <a:lstStyle/>
        <a:p>
          <a:pPr rtl="0"/>
          <a:r>
            <a:rPr lang="en-US" i="1" dirty="0" err="1" smtClean="0"/>
            <a:t>Suvremenost</a:t>
          </a:r>
          <a:r>
            <a:rPr lang="en-US" i="1" dirty="0" smtClean="0"/>
            <a:t> </a:t>
          </a:r>
          <a:r>
            <a:rPr lang="en-US" i="1" dirty="0" err="1" smtClean="0"/>
            <a:t>klasične</a:t>
          </a:r>
          <a:r>
            <a:rPr lang="en-US" i="1" dirty="0" smtClean="0"/>
            <a:t> </a:t>
          </a:r>
          <a:r>
            <a:rPr lang="en-US" i="1" dirty="0" err="1" smtClean="0"/>
            <a:t>sociologije</a:t>
          </a:r>
          <a:r>
            <a:rPr lang="en-US" i="1" dirty="0" smtClean="0"/>
            <a:t> (2005)</a:t>
          </a:r>
          <a:endParaRPr lang="hr-HR" i="1" dirty="0"/>
        </a:p>
      </dgm:t>
    </dgm:pt>
    <dgm:pt modelId="{C53C74C7-A31C-400C-B88F-E5B9159F76F0}" type="parTrans" cxnId="{0634CF4C-81EC-4D87-96B2-4742012880FB}">
      <dgm:prSet/>
      <dgm:spPr/>
      <dgm:t>
        <a:bodyPr/>
        <a:lstStyle/>
        <a:p>
          <a:endParaRPr lang="en-US"/>
        </a:p>
      </dgm:t>
    </dgm:pt>
    <dgm:pt modelId="{2AE3FB1C-2756-4447-BB87-FC1691505CB7}" type="sibTrans" cxnId="{0634CF4C-81EC-4D87-96B2-4742012880FB}">
      <dgm:prSet/>
      <dgm:spPr/>
      <dgm:t>
        <a:bodyPr/>
        <a:lstStyle/>
        <a:p>
          <a:endParaRPr lang="en-US"/>
        </a:p>
      </dgm:t>
    </dgm:pt>
    <dgm:pt modelId="{33451D25-E429-419A-80A9-C5F867DA9C07}" type="pres">
      <dgm:prSet presAssocID="{0F352BAC-2F65-4DA3-9754-4E96494A8F55}" presName="linear" presStyleCnt="0">
        <dgm:presLayoutVars>
          <dgm:animLvl val="lvl"/>
          <dgm:resizeHandles val="exact"/>
        </dgm:presLayoutVars>
      </dgm:prSet>
      <dgm:spPr/>
    </dgm:pt>
    <dgm:pt modelId="{4AE700C6-84FC-460E-9604-79395E60409B}" type="pres">
      <dgm:prSet presAssocID="{0658A7C2-AFCB-479A-ABDA-51A16AA40B6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977A3FD-A0E1-490F-A4B1-97FF4C6EB27F}" type="pres">
      <dgm:prSet presAssocID="{414BD396-C234-425E-9440-051BD4511AD1}" presName="spacer" presStyleCnt="0"/>
      <dgm:spPr/>
    </dgm:pt>
    <dgm:pt modelId="{84D4446F-A2FC-4659-AEA2-60361C2FD314}" type="pres">
      <dgm:prSet presAssocID="{1A52CF3B-8FDF-434A-83FB-6403345826F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C6D8A96-5D87-4999-A61A-BCF127F85265}" type="pres">
      <dgm:prSet presAssocID="{D93C65CB-9303-4CC9-8730-6223CE0C9A6D}" presName="spacer" presStyleCnt="0"/>
      <dgm:spPr/>
    </dgm:pt>
    <dgm:pt modelId="{35374E18-8CF7-4EAF-A899-B39D7EA3D66B}" type="pres">
      <dgm:prSet presAssocID="{A6BD8E32-EE4E-461B-B069-2499EBCA264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8AF4661-C28E-4508-84FE-9F5965FEF926}" type="pres">
      <dgm:prSet presAssocID="{5FE5C3C4-E306-4452-A1B4-02872282CE0B}" presName="spacer" presStyleCnt="0"/>
      <dgm:spPr/>
    </dgm:pt>
    <dgm:pt modelId="{126E52A2-8CED-4E52-904C-72A4D775356A}" type="pres">
      <dgm:prSet presAssocID="{71D8A567-086B-466C-9865-F7AD2831745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29ECDD4-7877-4009-BB6C-07A1A5400751}" type="pres">
      <dgm:prSet presAssocID="{9AC8D18F-1B40-42B9-9E2F-C228DABA04B7}" presName="spacer" presStyleCnt="0"/>
      <dgm:spPr/>
    </dgm:pt>
    <dgm:pt modelId="{6613E8DA-5254-4C0A-B15C-62304B86B285}" type="pres">
      <dgm:prSet presAssocID="{0177BAC0-71B9-42DE-A679-170C9055176F}" presName="parentText" presStyleLbl="node1" presStyleIdx="4" presStyleCnt="7" custLinFactNeighborY="610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FE6B9-3BF1-462A-B621-08A8C356B46B}" type="pres">
      <dgm:prSet presAssocID="{2AE3FB1C-2756-4447-BB87-FC1691505CB7}" presName="spacer" presStyleCnt="0"/>
      <dgm:spPr/>
    </dgm:pt>
    <dgm:pt modelId="{F3417441-3261-4C3E-A6C7-85A901F682B9}" type="pres">
      <dgm:prSet presAssocID="{6CBD6933-4802-4AAE-B459-035C05DAB7C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B381CD4-3259-4EF7-B0B7-3A3F9A2A343C}" type="pres">
      <dgm:prSet presAssocID="{662755C5-768E-450C-B1BE-C7F337B208EC}" presName="spacer" presStyleCnt="0"/>
      <dgm:spPr/>
    </dgm:pt>
    <dgm:pt modelId="{ED5D26C0-9941-4278-A29B-5F330DF2B7BD}" type="pres">
      <dgm:prSet presAssocID="{5275CC54-D37D-423D-8904-99A842CA9AC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6131B61-0601-48C2-8B53-49A0F440D86F}" type="presOf" srcId="{6CBD6933-4802-4AAE-B459-035C05DAB7C2}" destId="{F3417441-3261-4C3E-A6C7-85A901F682B9}" srcOrd="0" destOrd="0" presId="urn:microsoft.com/office/officeart/2005/8/layout/vList2"/>
    <dgm:cxn modelId="{376DC461-ED4A-4891-835C-EB7C67A1A557}" srcId="{0F352BAC-2F65-4DA3-9754-4E96494A8F55}" destId="{5275CC54-D37D-423D-8904-99A842CA9AC4}" srcOrd="6" destOrd="0" parTransId="{792D0742-BAB8-451E-811D-04D43271DB4D}" sibTransId="{5AC4D191-23E4-4733-BAA1-63B0421BD285}"/>
    <dgm:cxn modelId="{201984FD-4A8F-4285-A818-9C3E6BC99C1C}" type="presOf" srcId="{1A52CF3B-8FDF-434A-83FB-6403345826F1}" destId="{84D4446F-A2FC-4659-AEA2-60361C2FD314}" srcOrd="0" destOrd="0" presId="urn:microsoft.com/office/officeart/2005/8/layout/vList2"/>
    <dgm:cxn modelId="{A3ADDDC8-3488-48A5-A45A-0D933D392D3D}" type="presOf" srcId="{A6BD8E32-EE4E-461B-B069-2499EBCA2646}" destId="{35374E18-8CF7-4EAF-A899-B39D7EA3D66B}" srcOrd="0" destOrd="0" presId="urn:microsoft.com/office/officeart/2005/8/layout/vList2"/>
    <dgm:cxn modelId="{20BB81CA-70CF-4F4C-996F-5D7509A79015}" type="presOf" srcId="{0F352BAC-2F65-4DA3-9754-4E96494A8F55}" destId="{33451D25-E429-419A-80A9-C5F867DA9C07}" srcOrd="0" destOrd="0" presId="urn:microsoft.com/office/officeart/2005/8/layout/vList2"/>
    <dgm:cxn modelId="{797C8265-CE02-443C-870B-1267BFF5D601}" type="presOf" srcId="{71D8A567-086B-466C-9865-F7AD2831745A}" destId="{126E52A2-8CED-4E52-904C-72A4D775356A}" srcOrd="0" destOrd="0" presId="urn:microsoft.com/office/officeart/2005/8/layout/vList2"/>
    <dgm:cxn modelId="{A9DFA473-5A6E-4B1E-98C6-A28A09C7F45A}" type="presOf" srcId="{0658A7C2-AFCB-479A-ABDA-51A16AA40B6C}" destId="{4AE700C6-84FC-460E-9604-79395E60409B}" srcOrd="0" destOrd="0" presId="urn:microsoft.com/office/officeart/2005/8/layout/vList2"/>
    <dgm:cxn modelId="{52C65DF1-AF89-4807-82BF-C1F36D505939}" srcId="{0F352BAC-2F65-4DA3-9754-4E96494A8F55}" destId="{0658A7C2-AFCB-479A-ABDA-51A16AA40B6C}" srcOrd="0" destOrd="0" parTransId="{A8C1E70D-5ACF-42E9-B1BB-AFCC01C4B36B}" sibTransId="{414BD396-C234-425E-9440-051BD4511AD1}"/>
    <dgm:cxn modelId="{A5F00EF0-BE5F-42B3-AD55-7D7FA944ECFA}" srcId="{0F352BAC-2F65-4DA3-9754-4E96494A8F55}" destId="{A6BD8E32-EE4E-461B-B069-2499EBCA2646}" srcOrd="2" destOrd="0" parTransId="{6C894A13-1A10-4374-93D1-49BC15AF6AC7}" sibTransId="{5FE5C3C4-E306-4452-A1B4-02872282CE0B}"/>
    <dgm:cxn modelId="{7D754B43-6244-4DC4-8DB7-DD685CFDE1B5}" srcId="{0F352BAC-2F65-4DA3-9754-4E96494A8F55}" destId="{6CBD6933-4802-4AAE-B459-035C05DAB7C2}" srcOrd="5" destOrd="0" parTransId="{7F3ABBFA-9C31-4ACC-8CF8-96A4D86932C4}" sibTransId="{662755C5-768E-450C-B1BE-C7F337B208EC}"/>
    <dgm:cxn modelId="{0DE3B8C8-701A-44C6-B8B8-AC17087BDA1E}" type="presOf" srcId="{0177BAC0-71B9-42DE-A679-170C9055176F}" destId="{6613E8DA-5254-4C0A-B15C-62304B86B285}" srcOrd="0" destOrd="0" presId="urn:microsoft.com/office/officeart/2005/8/layout/vList2"/>
    <dgm:cxn modelId="{157458AD-2381-4459-BD99-265EA7FCE372}" srcId="{0F352BAC-2F65-4DA3-9754-4E96494A8F55}" destId="{1A52CF3B-8FDF-434A-83FB-6403345826F1}" srcOrd="1" destOrd="0" parTransId="{33163611-E2B3-4949-9321-DE846293CEE5}" sibTransId="{D93C65CB-9303-4CC9-8730-6223CE0C9A6D}"/>
    <dgm:cxn modelId="{40F7F80E-5751-486F-A3B6-7C9C8BF0CA75}" srcId="{0F352BAC-2F65-4DA3-9754-4E96494A8F55}" destId="{71D8A567-086B-466C-9865-F7AD2831745A}" srcOrd="3" destOrd="0" parTransId="{D70EA4EC-E296-4778-9F08-B478F4320A2E}" sibTransId="{9AC8D18F-1B40-42B9-9E2F-C228DABA04B7}"/>
    <dgm:cxn modelId="{0634CF4C-81EC-4D87-96B2-4742012880FB}" srcId="{0F352BAC-2F65-4DA3-9754-4E96494A8F55}" destId="{0177BAC0-71B9-42DE-A679-170C9055176F}" srcOrd="4" destOrd="0" parTransId="{C53C74C7-A31C-400C-B88F-E5B9159F76F0}" sibTransId="{2AE3FB1C-2756-4447-BB87-FC1691505CB7}"/>
    <dgm:cxn modelId="{6BFF3240-B8B1-4017-BE03-C0E1232C7A51}" type="presOf" srcId="{5275CC54-D37D-423D-8904-99A842CA9AC4}" destId="{ED5D26C0-9941-4278-A29B-5F330DF2B7BD}" srcOrd="0" destOrd="0" presId="urn:microsoft.com/office/officeart/2005/8/layout/vList2"/>
    <dgm:cxn modelId="{89810D3B-BBB8-41C0-85F5-3AB9B8C63CB6}" type="presParOf" srcId="{33451D25-E429-419A-80A9-C5F867DA9C07}" destId="{4AE700C6-84FC-460E-9604-79395E60409B}" srcOrd="0" destOrd="0" presId="urn:microsoft.com/office/officeart/2005/8/layout/vList2"/>
    <dgm:cxn modelId="{63E34934-1516-4CE9-B074-88B111995F38}" type="presParOf" srcId="{33451D25-E429-419A-80A9-C5F867DA9C07}" destId="{3977A3FD-A0E1-490F-A4B1-97FF4C6EB27F}" srcOrd="1" destOrd="0" presId="urn:microsoft.com/office/officeart/2005/8/layout/vList2"/>
    <dgm:cxn modelId="{FC7CA44E-4E2D-4B0E-9D38-C338B5202C87}" type="presParOf" srcId="{33451D25-E429-419A-80A9-C5F867DA9C07}" destId="{84D4446F-A2FC-4659-AEA2-60361C2FD314}" srcOrd="2" destOrd="0" presId="urn:microsoft.com/office/officeart/2005/8/layout/vList2"/>
    <dgm:cxn modelId="{2326F288-0E6B-455F-AD8E-0BE47CB09091}" type="presParOf" srcId="{33451D25-E429-419A-80A9-C5F867DA9C07}" destId="{8C6D8A96-5D87-4999-A61A-BCF127F85265}" srcOrd="3" destOrd="0" presId="urn:microsoft.com/office/officeart/2005/8/layout/vList2"/>
    <dgm:cxn modelId="{96D09588-6204-4E1E-BFC3-11D8009583AB}" type="presParOf" srcId="{33451D25-E429-419A-80A9-C5F867DA9C07}" destId="{35374E18-8CF7-4EAF-A899-B39D7EA3D66B}" srcOrd="4" destOrd="0" presId="urn:microsoft.com/office/officeart/2005/8/layout/vList2"/>
    <dgm:cxn modelId="{A715BB12-920C-4824-9607-5A97CCF9A2CB}" type="presParOf" srcId="{33451D25-E429-419A-80A9-C5F867DA9C07}" destId="{98AF4661-C28E-4508-84FE-9F5965FEF926}" srcOrd="5" destOrd="0" presId="urn:microsoft.com/office/officeart/2005/8/layout/vList2"/>
    <dgm:cxn modelId="{ED75F8A8-C569-4F43-B007-ED267432B407}" type="presParOf" srcId="{33451D25-E429-419A-80A9-C5F867DA9C07}" destId="{126E52A2-8CED-4E52-904C-72A4D775356A}" srcOrd="6" destOrd="0" presId="urn:microsoft.com/office/officeart/2005/8/layout/vList2"/>
    <dgm:cxn modelId="{EC40D77E-7F67-4CCE-B84F-B32217256242}" type="presParOf" srcId="{33451D25-E429-419A-80A9-C5F867DA9C07}" destId="{329ECDD4-7877-4009-BB6C-07A1A5400751}" srcOrd="7" destOrd="0" presId="urn:microsoft.com/office/officeart/2005/8/layout/vList2"/>
    <dgm:cxn modelId="{9B45B927-18C3-4723-AB68-3A2B0E8B147E}" type="presParOf" srcId="{33451D25-E429-419A-80A9-C5F867DA9C07}" destId="{6613E8DA-5254-4C0A-B15C-62304B86B285}" srcOrd="8" destOrd="0" presId="urn:microsoft.com/office/officeart/2005/8/layout/vList2"/>
    <dgm:cxn modelId="{0B1F6C85-4A78-485F-BBE4-00A980928393}" type="presParOf" srcId="{33451D25-E429-419A-80A9-C5F867DA9C07}" destId="{862FE6B9-3BF1-462A-B621-08A8C356B46B}" srcOrd="9" destOrd="0" presId="urn:microsoft.com/office/officeart/2005/8/layout/vList2"/>
    <dgm:cxn modelId="{BF1104C1-980D-4A51-9CC2-9B9658A2AC82}" type="presParOf" srcId="{33451D25-E429-419A-80A9-C5F867DA9C07}" destId="{F3417441-3261-4C3E-A6C7-85A901F682B9}" srcOrd="10" destOrd="0" presId="urn:microsoft.com/office/officeart/2005/8/layout/vList2"/>
    <dgm:cxn modelId="{93611331-BAD4-4805-A91B-503A812D7EA9}" type="presParOf" srcId="{33451D25-E429-419A-80A9-C5F867DA9C07}" destId="{5B381CD4-3259-4EF7-B0B7-3A3F9A2A343C}" srcOrd="11" destOrd="0" presId="urn:microsoft.com/office/officeart/2005/8/layout/vList2"/>
    <dgm:cxn modelId="{B08DA6CA-406A-49DD-9B09-B632340A811A}" type="presParOf" srcId="{33451D25-E429-419A-80A9-C5F867DA9C07}" destId="{ED5D26C0-9941-4278-A29B-5F330DF2B7B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401AB-878A-4A8B-AB0A-ED1A2B3B6A6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0015BA-0058-4D35-9F4E-86B379EDF9C0}">
      <dgm:prSet/>
      <dgm:spPr/>
      <dgm:t>
        <a:bodyPr/>
        <a:lstStyle/>
        <a:p>
          <a:pPr rtl="0"/>
          <a:r>
            <a:rPr lang="en-US" dirty="0" smtClean="0"/>
            <a:t>STAJALIŠTE IGNORANCJE</a:t>
          </a:r>
          <a:endParaRPr lang="hr-HR" dirty="0"/>
        </a:p>
      </dgm:t>
    </dgm:pt>
    <dgm:pt modelId="{2E19F5D5-32EA-42F2-8B4F-952654183EB0}" type="parTrans" cxnId="{696483F5-3D3D-4FD5-BDF8-73CD93AD4CDC}">
      <dgm:prSet/>
      <dgm:spPr/>
      <dgm:t>
        <a:bodyPr/>
        <a:lstStyle/>
        <a:p>
          <a:endParaRPr lang="en-US"/>
        </a:p>
      </dgm:t>
    </dgm:pt>
    <dgm:pt modelId="{AE17A922-8D84-4EC0-A2FD-B4C141D0DAC9}" type="sibTrans" cxnId="{696483F5-3D3D-4FD5-BDF8-73CD93AD4CDC}">
      <dgm:prSet/>
      <dgm:spPr/>
      <dgm:t>
        <a:bodyPr/>
        <a:lstStyle/>
        <a:p>
          <a:endParaRPr lang="en-US"/>
        </a:p>
      </dgm:t>
    </dgm:pt>
    <dgm:pt modelId="{E0A5B122-A711-4245-8019-ABFAF341221F}">
      <dgm:prSet/>
      <dgm:spPr/>
      <dgm:t>
        <a:bodyPr/>
        <a:lstStyle/>
        <a:p>
          <a:pPr rtl="0"/>
          <a:r>
            <a:rPr lang="hr-HR" dirty="0" smtClean="0"/>
            <a:t>Klasične su sociološke teorije zastarjele i gotovo nam ništa ne pomažu u analizi i razumijevanju suvremenih društvenih oblika</a:t>
          </a:r>
          <a:endParaRPr lang="hr-HR" dirty="0"/>
        </a:p>
      </dgm:t>
    </dgm:pt>
    <dgm:pt modelId="{6594123A-527F-4BC3-B46E-9E84E49D227D}" type="parTrans" cxnId="{7C2335C1-960C-4EBD-87FC-C3363C780FDB}">
      <dgm:prSet/>
      <dgm:spPr/>
      <dgm:t>
        <a:bodyPr/>
        <a:lstStyle/>
        <a:p>
          <a:endParaRPr lang="en-US"/>
        </a:p>
      </dgm:t>
    </dgm:pt>
    <dgm:pt modelId="{3853BB51-1E79-4EF1-82BA-0874CE6E2832}" type="sibTrans" cxnId="{7C2335C1-960C-4EBD-87FC-C3363C780FDB}">
      <dgm:prSet/>
      <dgm:spPr/>
      <dgm:t>
        <a:bodyPr/>
        <a:lstStyle/>
        <a:p>
          <a:endParaRPr lang="en-US"/>
        </a:p>
      </dgm:t>
    </dgm:pt>
    <dgm:pt modelId="{FCE514CD-74F0-4E55-BDEF-9FEE3D87323E}">
      <dgm:prSet/>
      <dgm:spPr/>
      <dgm:t>
        <a:bodyPr/>
        <a:lstStyle/>
        <a:p>
          <a:pPr rtl="0"/>
          <a:r>
            <a:rPr lang="hr-HR" dirty="0" smtClean="0"/>
            <a:t>Postmodernistički rečeno, zakoračili smo u razdoblje</a:t>
          </a:r>
          <a:r>
            <a:rPr lang="en-US" dirty="0" smtClean="0"/>
            <a:t> </a:t>
          </a:r>
          <a:r>
            <a:rPr lang="hr-HR" dirty="0" smtClean="0"/>
            <a:t>“sociologije poslije društva” </a:t>
          </a:r>
          <a:r>
            <a:rPr lang="en-US" dirty="0" smtClean="0"/>
            <a:t>(Baudrillard, 1978)</a:t>
          </a:r>
          <a:endParaRPr lang="hr-HR" dirty="0"/>
        </a:p>
      </dgm:t>
    </dgm:pt>
    <dgm:pt modelId="{3D3BE60F-DC1C-4015-8D9D-A7FFE718A831}" type="parTrans" cxnId="{31967976-17B9-46ED-AB18-2851DBE07514}">
      <dgm:prSet/>
      <dgm:spPr/>
      <dgm:t>
        <a:bodyPr/>
        <a:lstStyle/>
        <a:p>
          <a:endParaRPr lang="en-US"/>
        </a:p>
      </dgm:t>
    </dgm:pt>
    <dgm:pt modelId="{4B8A03FC-683A-4470-8A79-ADEE990408DE}" type="sibTrans" cxnId="{31967976-17B9-46ED-AB18-2851DBE07514}">
      <dgm:prSet/>
      <dgm:spPr/>
      <dgm:t>
        <a:bodyPr/>
        <a:lstStyle/>
        <a:p>
          <a:endParaRPr lang="en-US"/>
        </a:p>
      </dgm:t>
    </dgm:pt>
    <dgm:pt modelId="{EA207604-F5B6-4D1F-8EC2-7EC05D528028}">
      <dgm:prSet/>
      <dgm:spPr/>
      <dgm:t>
        <a:bodyPr/>
        <a:lstStyle/>
        <a:p>
          <a:pPr rtl="0"/>
          <a:r>
            <a:rPr lang="hr-HR" dirty="0" smtClean="0"/>
            <a:t>“kanon” klasičnih teorija usredotočen na jedinstveno poimanje sociologije, koje</a:t>
          </a:r>
          <a:r>
            <a:rPr lang="en-US" dirty="0" smtClean="0"/>
            <a:t> </a:t>
          </a:r>
          <a:r>
            <a:rPr lang="hr-HR" dirty="0" smtClean="0"/>
            <a:t>je neodrživo u današnjem fragmentiranom, raznolikom i prijepornom akademskom svijetu</a:t>
          </a:r>
          <a:endParaRPr lang="hr-HR" dirty="0"/>
        </a:p>
      </dgm:t>
    </dgm:pt>
    <dgm:pt modelId="{A6E8C10D-D058-4F6F-A745-8396FB1B2FC4}" type="parTrans" cxnId="{8B7B3B92-6631-4404-A4DD-CB52C91DF95F}">
      <dgm:prSet/>
      <dgm:spPr/>
      <dgm:t>
        <a:bodyPr/>
        <a:lstStyle/>
        <a:p>
          <a:endParaRPr lang="en-US"/>
        </a:p>
      </dgm:t>
    </dgm:pt>
    <dgm:pt modelId="{F3A08945-0C4E-4854-B0BF-8474945F8AE2}" type="sibTrans" cxnId="{8B7B3B92-6631-4404-A4DD-CB52C91DF95F}">
      <dgm:prSet/>
      <dgm:spPr/>
      <dgm:t>
        <a:bodyPr/>
        <a:lstStyle/>
        <a:p>
          <a:endParaRPr lang="en-US"/>
        </a:p>
      </dgm:t>
    </dgm:pt>
    <dgm:pt modelId="{4EE6EA17-088A-4414-A660-CEB97030749D}">
      <dgm:prSet/>
      <dgm:spPr/>
      <dgm:t>
        <a:bodyPr/>
        <a:lstStyle/>
        <a:p>
          <a:pPr rtl="0"/>
          <a:r>
            <a:rPr lang="hr-HR" smtClean="0"/>
            <a:t>oci utemeljitelji nisu posvećivali osobitu pažnju ženama</a:t>
          </a:r>
          <a:endParaRPr lang="hr-HR"/>
        </a:p>
      </dgm:t>
    </dgm:pt>
    <dgm:pt modelId="{16FEDFB4-223F-4E00-8B08-39BA189D347B}" type="parTrans" cxnId="{BDBEC415-DD93-4B74-86F6-1AA11D7B6EF7}">
      <dgm:prSet/>
      <dgm:spPr/>
      <dgm:t>
        <a:bodyPr/>
        <a:lstStyle/>
        <a:p>
          <a:endParaRPr lang="en-US"/>
        </a:p>
      </dgm:t>
    </dgm:pt>
    <dgm:pt modelId="{25428725-83FD-4544-9629-9232B8D95C89}" type="sibTrans" cxnId="{BDBEC415-DD93-4B74-86F6-1AA11D7B6EF7}">
      <dgm:prSet/>
      <dgm:spPr/>
      <dgm:t>
        <a:bodyPr/>
        <a:lstStyle/>
        <a:p>
          <a:endParaRPr lang="en-US"/>
        </a:p>
      </dgm:t>
    </dgm:pt>
    <dgm:pt modelId="{43A78E68-9F76-4723-BC3A-07377CD007FB}">
      <dgm:prSet/>
      <dgm:spPr/>
      <dgm:t>
        <a:bodyPr/>
        <a:lstStyle/>
        <a:p>
          <a:pPr rtl="0"/>
          <a:r>
            <a:rPr lang="hr-HR" smtClean="0"/>
            <a:t>glavne prinose dali ljudi</a:t>
          </a:r>
          <a:r>
            <a:rPr lang="en-US" smtClean="0"/>
            <a:t> </a:t>
          </a:r>
          <a:r>
            <a:rPr lang="hr-HR" smtClean="0"/>
            <a:t>koji sebe nisu smatrali sociolozima</a:t>
          </a:r>
          <a:endParaRPr lang="hr-HR"/>
        </a:p>
      </dgm:t>
    </dgm:pt>
    <dgm:pt modelId="{2315F036-E704-4031-95DD-D802FC3E6F98}" type="parTrans" cxnId="{72FBB80D-70C7-4CEB-B14D-AEF8426407AF}">
      <dgm:prSet/>
      <dgm:spPr/>
      <dgm:t>
        <a:bodyPr/>
        <a:lstStyle/>
        <a:p>
          <a:endParaRPr lang="en-US"/>
        </a:p>
      </dgm:t>
    </dgm:pt>
    <dgm:pt modelId="{D3045361-D4CD-4EAF-A0D9-396644DCA7A6}" type="sibTrans" cxnId="{72FBB80D-70C7-4CEB-B14D-AEF8426407AF}">
      <dgm:prSet/>
      <dgm:spPr/>
      <dgm:t>
        <a:bodyPr/>
        <a:lstStyle/>
        <a:p>
          <a:endParaRPr lang="en-US"/>
        </a:p>
      </dgm:t>
    </dgm:pt>
    <dgm:pt modelId="{193C1780-D82E-4814-B758-988DD0BED329}">
      <dgm:prSet/>
      <dgm:spPr/>
      <dgm:t>
        <a:bodyPr/>
        <a:lstStyle/>
        <a:p>
          <a:pPr rtl="0"/>
          <a:r>
            <a:rPr lang="hr-HR" dirty="0" smtClean="0"/>
            <a:t>klasična sociologija iza nas i da je njezin vrhunac dosegnut pedesetih</a:t>
          </a:r>
          <a:r>
            <a:rPr lang="en-US" dirty="0" smtClean="0"/>
            <a:t> </a:t>
          </a:r>
          <a:r>
            <a:rPr lang="hr-HR" dirty="0" smtClean="0"/>
            <a:t>godina 20. stoljeća, u trenutku “trijumfirajućeg funkcionalizma” </a:t>
          </a:r>
          <a:endParaRPr lang="hr-HR" dirty="0"/>
        </a:p>
      </dgm:t>
    </dgm:pt>
    <dgm:pt modelId="{8BBDADC4-910A-4568-AAAD-95AACA343DD6}" type="parTrans" cxnId="{1613A068-597B-4742-80FB-9F32E1BA7B53}">
      <dgm:prSet/>
      <dgm:spPr/>
      <dgm:t>
        <a:bodyPr/>
        <a:lstStyle/>
        <a:p>
          <a:endParaRPr lang="en-US"/>
        </a:p>
      </dgm:t>
    </dgm:pt>
    <dgm:pt modelId="{EBDA9796-3F30-47BF-92B9-7F2BDEECADA9}" type="sibTrans" cxnId="{1613A068-597B-4742-80FB-9F32E1BA7B53}">
      <dgm:prSet/>
      <dgm:spPr/>
      <dgm:t>
        <a:bodyPr/>
        <a:lstStyle/>
        <a:p>
          <a:endParaRPr lang="en-US"/>
        </a:p>
      </dgm:t>
    </dgm:pt>
    <dgm:pt modelId="{DCE30FC8-C071-4651-8874-7F85BB93E8DB}">
      <dgm:prSet/>
      <dgm:spPr/>
      <dgm:t>
        <a:bodyPr/>
        <a:lstStyle/>
        <a:p>
          <a:pPr rtl="0"/>
          <a:r>
            <a:rPr lang="hr-HR" dirty="0" err="1" smtClean="0"/>
            <a:t>Horowitz</a:t>
          </a:r>
          <a:r>
            <a:rPr lang="en-US" dirty="0" smtClean="0"/>
            <a:t>:</a:t>
          </a:r>
          <a:r>
            <a:rPr lang="hr-HR" dirty="0" smtClean="0"/>
            <a:t> kategorički zaključuje da je današnja sociologija u stvari ideologija ili</a:t>
          </a:r>
          <a:r>
            <a:rPr lang="en-US" dirty="0" smtClean="0"/>
            <a:t> </a:t>
          </a:r>
          <a:r>
            <a:rPr lang="hr-HR" dirty="0" smtClean="0"/>
            <a:t>skup ideologija</a:t>
          </a:r>
          <a:endParaRPr lang="hr-HR" dirty="0"/>
        </a:p>
      </dgm:t>
    </dgm:pt>
    <dgm:pt modelId="{808BA024-3B9A-4171-AF01-5499E4CD00EB}" type="parTrans" cxnId="{D776097F-C8F7-45E7-AE71-A0EFBCA05EFE}">
      <dgm:prSet/>
      <dgm:spPr/>
      <dgm:t>
        <a:bodyPr/>
        <a:lstStyle/>
        <a:p>
          <a:endParaRPr lang="en-US"/>
        </a:p>
      </dgm:t>
    </dgm:pt>
    <dgm:pt modelId="{3FAB5F62-8056-4FFE-90A4-4F4E83A52939}" type="sibTrans" cxnId="{D776097F-C8F7-45E7-AE71-A0EFBCA05EFE}">
      <dgm:prSet/>
      <dgm:spPr/>
      <dgm:t>
        <a:bodyPr/>
        <a:lstStyle/>
        <a:p>
          <a:endParaRPr lang="en-US"/>
        </a:p>
      </dgm:t>
    </dgm:pt>
    <dgm:pt modelId="{BAA5B1C7-98FD-449B-A89B-49DBDFDCA513}" type="pres">
      <dgm:prSet presAssocID="{D26401AB-878A-4A8B-AB0A-ED1A2B3B6A68}" presName="linear" presStyleCnt="0">
        <dgm:presLayoutVars>
          <dgm:dir/>
          <dgm:animLvl val="lvl"/>
          <dgm:resizeHandles val="exact"/>
        </dgm:presLayoutVars>
      </dgm:prSet>
      <dgm:spPr/>
    </dgm:pt>
    <dgm:pt modelId="{94E61B77-DD20-4751-97D8-A548D5F57D77}" type="pres">
      <dgm:prSet presAssocID="{0C0015BA-0058-4D35-9F4E-86B379EDF9C0}" presName="parentLin" presStyleCnt="0"/>
      <dgm:spPr/>
    </dgm:pt>
    <dgm:pt modelId="{EDAACF88-F6F6-4DE9-BE4F-EF237EB52027}" type="pres">
      <dgm:prSet presAssocID="{0C0015BA-0058-4D35-9F4E-86B379EDF9C0}" presName="parentLeftMargin" presStyleLbl="node1" presStyleIdx="0" presStyleCnt="1"/>
      <dgm:spPr/>
    </dgm:pt>
    <dgm:pt modelId="{5942E6E0-569A-4BA8-A328-7B7DE23ED56F}" type="pres">
      <dgm:prSet presAssocID="{0C0015BA-0058-4D35-9F4E-86B379EDF9C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96A3A03-89A9-47A7-8B66-5991B51AE9BA}" type="pres">
      <dgm:prSet presAssocID="{0C0015BA-0058-4D35-9F4E-86B379EDF9C0}" presName="negativeSpace" presStyleCnt="0"/>
      <dgm:spPr/>
    </dgm:pt>
    <dgm:pt modelId="{97EB0A8A-5A0B-4A43-8A58-1FFB4480C3C2}" type="pres">
      <dgm:prSet presAssocID="{0C0015BA-0058-4D35-9F4E-86B379EDF9C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1967976-17B9-46ED-AB18-2851DBE07514}" srcId="{0C0015BA-0058-4D35-9F4E-86B379EDF9C0}" destId="{FCE514CD-74F0-4E55-BDEF-9FEE3D87323E}" srcOrd="1" destOrd="0" parTransId="{3D3BE60F-DC1C-4015-8D9D-A7FFE718A831}" sibTransId="{4B8A03FC-683A-4470-8A79-ADEE990408DE}"/>
    <dgm:cxn modelId="{D776097F-C8F7-45E7-AE71-A0EFBCA05EFE}" srcId="{0C0015BA-0058-4D35-9F4E-86B379EDF9C0}" destId="{DCE30FC8-C071-4651-8874-7F85BB93E8DB}" srcOrd="6" destOrd="0" parTransId="{808BA024-3B9A-4171-AF01-5499E4CD00EB}" sibTransId="{3FAB5F62-8056-4FFE-90A4-4F4E83A52939}"/>
    <dgm:cxn modelId="{BDBEC415-DD93-4B74-86F6-1AA11D7B6EF7}" srcId="{0C0015BA-0058-4D35-9F4E-86B379EDF9C0}" destId="{4EE6EA17-088A-4414-A660-CEB97030749D}" srcOrd="3" destOrd="0" parTransId="{16FEDFB4-223F-4E00-8B08-39BA189D347B}" sibTransId="{25428725-83FD-4544-9629-9232B8D95C89}"/>
    <dgm:cxn modelId="{846B6A16-8808-4F91-B593-FF4BBB2F2552}" type="presOf" srcId="{EA207604-F5B6-4D1F-8EC2-7EC05D528028}" destId="{97EB0A8A-5A0B-4A43-8A58-1FFB4480C3C2}" srcOrd="0" destOrd="2" presId="urn:microsoft.com/office/officeart/2005/8/layout/list1"/>
    <dgm:cxn modelId="{7C2335C1-960C-4EBD-87FC-C3363C780FDB}" srcId="{0C0015BA-0058-4D35-9F4E-86B379EDF9C0}" destId="{E0A5B122-A711-4245-8019-ABFAF341221F}" srcOrd="0" destOrd="0" parTransId="{6594123A-527F-4BC3-B46E-9E84E49D227D}" sibTransId="{3853BB51-1E79-4EF1-82BA-0874CE6E2832}"/>
    <dgm:cxn modelId="{327E25F0-4C0B-4D36-B6FC-DBD350F9CB1B}" type="presOf" srcId="{0C0015BA-0058-4D35-9F4E-86B379EDF9C0}" destId="{5942E6E0-569A-4BA8-A328-7B7DE23ED56F}" srcOrd="1" destOrd="0" presId="urn:microsoft.com/office/officeart/2005/8/layout/list1"/>
    <dgm:cxn modelId="{671A113E-51F2-495E-A5FA-7E3FCB1F1564}" type="presOf" srcId="{193C1780-D82E-4814-B758-988DD0BED329}" destId="{97EB0A8A-5A0B-4A43-8A58-1FFB4480C3C2}" srcOrd="0" destOrd="5" presId="urn:microsoft.com/office/officeart/2005/8/layout/list1"/>
    <dgm:cxn modelId="{1613A068-597B-4742-80FB-9F32E1BA7B53}" srcId="{0C0015BA-0058-4D35-9F4E-86B379EDF9C0}" destId="{193C1780-D82E-4814-B758-988DD0BED329}" srcOrd="5" destOrd="0" parTransId="{8BBDADC4-910A-4568-AAAD-95AACA343DD6}" sibTransId="{EBDA9796-3F30-47BF-92B9-7F2BDEECADA9}"/>
    <dgm:cxn modelId="{CBA3CED4-7925-4058-B61D-45CB66B7B946}" type="presOf" srcId="{DCE30FC8-C071-4651-8874-7F85BB93E8DB}" destId="{97EB0A8A-5A0B-4A43-8A58-1FFB4480C3C2}" srcOrd="0" destOrd="6" presId="urn:microsoft.com/office/officeart/2005/8/layout/list1"/>
    <dgm:cxn modelId="{696483F5-3D3D-4FD5-BDF8-73CD93AD4CDC}" srcId="{D26401AB-878A-4A8B-AB0A-ED1A2B3B6A68}" destId="{0C0015BA-0058-4D35-9F4E-86B379EDF9C0}" srcOrd="0" destOrd="0" parTransId="{2E19F5D5-32EA-42F2-8B4F-952654183EB0}" sibTransId="{AE17A922-8D84-4EC0-A2FD-B4C141D0DAC9}"/>
    <dgm:cxn modelId="{0E9B6D7D-0E0D-4686-8283-D05BC388E087}" type="presOf" srcId="{FCE514CD-74F0-4E55-BDEF-9FEE3D87323E}" destId="{97EB0A8A-5A0B-4A43-8A58-1FFB4480C3C2}" srcOrd="0" destOrd="1" presId="urn:microsoft.com/office/officeart/2005/8/layout/list1"/>
    <dgm:cxn modelId="{604CD636-E636-4B57-AB65-D753E2E57764}" type="presOf" srcId="{4EE6EA17-088A-4414-A660-CEB97030749D}" destId="{97EB0A8A-5A0B-4A43-8A58-1FFB4480C3C2}" srcOrd="0" destOrd="3" presId="urn:microsoft.com/office/officeart/2005/8/layout/list1"/>
    <dgm:cxn modelId="{77827A61-968D-4B2E-8E38-A5A0539166CA}" type="presOf" srcId="{E0A5B122-A711-4245-8019-ABFAF341221F}" destId="{97EB0A8A-5A0B-4A43-8A58-1FFB4480C3C2}" srcOrd="0" destOrd="0" presId="urn:microsoft.com/office/officeart/2005/8/layout/list1"/>
    <dgm:cxn modelId="{8B7B3B92-6631-4404-A4DD-CB52C91DF95F}" srcId="{0C0015BA-0058-4D35-9F4E-86B379EDF9C0}" destId="{EA207604-F5B6-4D1F-8EC2-7EC05D528028}" srcOrd="2" destOrd="0" parTransId="{A6E8C10D-D058-4F6F-A745-8396FB1B2FC4}" sibTransId="{F3A08945-0C4E-4854-B0BF-8474945F8AE2}"/>
    <dgm:cxn modelId="{AE53A0C8-6A3A-466B-9DBF-217B33BFA72F}" type="presOf" srcId="{43A78E68-9F76-4723-BC3A-07377CD007FB}" destId="{97EB0A8A-5A0B-4A43-8A58-1FFB4480C3C2}" srcOrd="0" destOrd="4" presId="urn:microsoft.com/office/officeart/2005/8/layout/list1"/>
    <dgm:cxn modelId="{72FBB80D-70C7-4CEB-B14D-AEF8426407AF}" srcId="{0C0015BA-0058-4D35-9F4E-86B379EDF9C0}" destId="{43A78E68-9F76-4723-BC3A-07377CD007FB}" srcOrd="4" destOrd="0" parTransId="{2315F036-E704-4031-95DD-D802FC3E6F98}" sibTransId="{D3045361-D4CD-4EAF-A0D9-396644DCA7A6}"/>
    <dgm:cxn modelId="{83A7D4B5-0856-480C-8A01-667459BC5F98}" type="presOf" srcId="{D26401AB-878A-4A8B-AB0A-ED1A2B3B6A68}" destId="{BAA5B1C7-98FD-449B-A89B-49DBDFDCA513}" srcOrd="0" destOrd="0" presId="urn:microsoft.com/office/officeart/2005/8/layout/list1"/>
    <dgm:cxn modelId="{52B335E6-AAD7-4C25-9168-B84F7DC75791}" type="presOf" srcId="{0C0015BA-0058-4D35-9F4E-86B379EDF9C0}" destId="{EDAACF88-F6F6-4DE9-BE4F-EF237EB52027}" srcOrd="0" destOrd="0" presId="urn:microsoft.com/office/officeart/2005/8/layout/list1"/>
    <dgm:cxn modelId="{1F1052B1-2672-41C1-BF40-6260F54A1C2F}" type="presParOf" srcId="{BAA5B1C7-98FD-449B-A89B-49DBDFDCA513}" destId="{94E61B77-DD20-4751-97D8-A548D5F57D77}" srcOrd="0" destOrd="0" presId="urn:microsoft.com/office/officeart/2005/8/layout/list1"/>
    <dgm:cxn modelId="{5C14C231-38D9-4987-80CD-69C531921317}" type="presParOf" srcId="{94E61B77-DD20-4751-97D8-A548D5F57D77}" destId="{EDAACF88-F6F6-4DE9-BE4F-EF237EB52027}" srcOrd="0" destOrd="0" presId="urn:microsoft.com/office/officeart/2005/8/layout/list1"/>
    <dgm:cxn modelId="{47CBF8B8-8DAF-4126-AAFB-D3D1DB4B8276}" type="presParOf" srcId="{94E61B77-DD20-4751-97D8-A548D5F57D77}" destId="{5942E6E0-569A-4BA8-A328-7B7DE23ED56F}" srcOrd="1" destOrd="0" presId="urn:microsoft.com/office/officeart/2005/8/layout/list1"/>
    <dgm:cxn modelId="{4CF36197-D089-4C01-B31E-CA4D5EAC975E}" type="presParOf" srcId="{BAA5B1C7-98FD-449B-A89B-49DBDFDCA513}" destId="{D96A3A03-89A9-47A7-8B66-5991B51AE9BA}" srcOrd="1" destOrd="0" presId="urn:microsoft.com/office/officeart/2005/8/layout/list1"/>
    <dgm:cxn modelId="{B2E67948-8EF6-4DC4-BAA2-FF48EC43D512}" type="presParOf" srcId="{BAA5B1C7-98FD-449B-A89B-49DBDFDCA513}" destId="{97EB0A8A-5A0B-4A43-8A58-1FFB4480C3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401AB-878A-4A8B-AB0A-ED1A2B3B6A6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0015BA-0058-4D35-9F4E-86B379EDF9C0}">
      <dgm:prSet custT="1"/>
      <dgm:spPr/>
      <dgm:t>
        <a:bodyPr/>
        <a:lstStyle/>
        <a:p>
          <a:pPr rtl="0"/>
          <a:r>
            <a:rPr lang="en-US" sz="1800" dirty="0" smtClean="0"/>
            <a:t>STAJALIŠTE RELATIVIZACIJE</a:t>
          </a:r>
          <a:endParaRPr lang="hr-HR" sz="1800" dirty="0"/>
        </a:p>
      </dgm:t>
    </dgm:pt>
    <dgm:pt modelId="{2E19F5D5-32EA-42F2-8B4F-952654183EB0}" type="parTrans" cxnId="{696483F5-3D3D-4FD5-BDF8-73CD93AD4CDC}">
      <dgm:prSet/>
      <dgm:spPr/>
      <dgm:t>
        <a:bodyPr/>
        <a:lstStyle/>
        <a:p>
          <a:endParaRPr lang="en-US"/>
        </a:p>
      </dgm:t>
    </dgm:pt>
    <dgm:pt modelId="{AE17A922-8D84-4EC0-A2FD-B4C141D0DAC9}" type="sibTrans" cxnId="{696483F5-3D3D-4FD5-BDF8-73CD93AD4CDC}">
      <dgm:prSet/>
      <dgm:spPr/>
      <dgm:t>
        <a:bodyPr/>
        <a:lstStyle/>
        <a:p>
          <a:endParaRPr lang="en-US"/>
        </a:p>
      </dgm:t>
    </dgm:pt>
    <dgm:pt modelId="{D086D922-7B2D-4F0E-B3A4-24088F3660B3}">
      <dgm:prSet custT="1"/>
      <dgm:spPr/>
      <dgm:t>
        <a:bodyPr/>
        <a:lstStyle/>
        <a:p>
          <a:r>
            <a:rPr lang="hr-HR" sz="1800" dirty="0" smtClean="0"/>
            <a:t>Pozivanje na tradiciju shvaća se uglavnom minimalistički, kao obvezatna i reproduktivna dionica sociološkog zanata i obrazovanja.</a:t>
          </a:r>
          <a:endParaRPr lang="hr-HR" sz="1800" dirty="0"/>
        </a:p>
      </dgm:t>
    </dgm:pt>
    <dgm:pt modelId="{BC58A39B-C96A-4C73-B2F2-403175A945D9}" type="parTrans" cxnId="{986794CF-AF8F-4E72-B65C-3E6E1508F39A}">
      <dgm:prSet/>
      <dgm:spPr/>
      <dgm:t>
        <a:bodyPr/>
        <a:lstStyle/>
        <a:p>
          <a:endParaRPr lang="en-US"/>
        </a:p>
      </dgm:t>
    </dgm:pt>
    <dgm:pt modelId="{768B6DAB-58C6-4BAE-BBCB-DA30AD1C15F0}" type="sibTrans" cxnId="{986794CF-AF8F-4E72-B65C-3E6E1508F39A}">
      <dgm:prSet/>
      <dgm:spPr/>
      <dgm:t>
        <a:bodyPr/>
        <a:lstStyle/>
        <a:p>
          <a:endParaRPr lang="en-US"/>
        </a:p>
      </dgm:t>
    </dgm:pt>
    <dgm:pt modelId="{56C7A891-13F9-4C61-935F-A900B02AC8AC}">
      <dgm:prSet custT="1"/>
      <dgm:spPr/>
      <dgm:t>
        <a:bodyPr/>
        <a:lstStyle/>
        <a:p>
          <a:r>
            <a:rPr lang="hr-HR" sz="1800" dirty="0" smtClean="0"/>
            <a:t>Stječe se dojam da trend relativizacije (“žrtvovanja”) ide ruku pod ruku s rastom kompleksnosti. </a:t>
          </a:r>
          <a:endParaRPr lang="hr-HR" sz="1800" dirty="0"/>
        </a:p>
      </dgm:t>
    </dgm:pt>
    <dgm:pt modelId="{F36A4450-579D-4704-B913-5296EDEB46E5}" type="parTrans" cxnId="{E3CBA006-826C-465D-9DAA-66317366B2F4}">
      <dgm:prSet/>
      <dgm:spPr/>
      <dgm:t>
        <a:bodyPr/>
        <a:lstStyle/>
        <a:p>
          <a:endParaRPr lang="en-US"/>
        </a:p>
      </dgm:t>
    </dgm:pt>
    <dgm:pt modelId="{07BFE232-2665-4523-A7DD-211A458A7F47}" type="sibTrans" cxnId="{E3CBA006-826C-465D-9DAA-66317366B2F4}">
      <dgm:prSet/>
      <dgm:spPr/>
      <dgm:t>
        <a:bodyPr/>
        <a:lstStyle/>
        <a:p>
          <a:endParaRPr lang="en-US"/>
        </a:p>
      </dgm:t>
    </dgm:pt>
    <dgm:pt modelId="{7D68CE4F-8F27-4C99-A75F-9EC6850E431A}">
      <dgm:prSet custT="1"/>
      <dgm:spPr/>
      <dgm:t>
        <a:bodyPr/>
        <a:lstStyle/>
        <a:p>
          <a:r>
            <a:rPr lang="en-US" sz="1800" dirty="0" smtClean="0"/>
            <a:t>U </a:t>
          </a:r>
          <a:r>
            <a:rPr lang="en-US" sz="1800" dirty="0" err="1" smtClean="0"/>
            <a:t>sociološkim</a:t>
          </a:r>
          <a:r>
            <a:rPr lang="en-US" sz="1800" dirty="0" smtClean="0"/>
            <a:t> </a:t>
          </a:r>
          <a:r>
            <a:rPr lang="en-US" sz="1800" dirty="0" err="1" smtClean="0"/>
            <a:t>udžbenicima</a:t>
          </a:r>
          <a:r>
            <a:rPr lang="en-US" sz="1800" dirty="0" smtClean="0"/>
            <a:t> </a:t>
          </a:r>
          <a:r>
            <a:rPr lang="en-US" sz="1800" dirty="0" err="1" smtClean="0"/>
            <a:t>sve</a:t>
          </a:r>
          <a:r>
            <a:rPr lang="en-US" sz="1800" dirty="0" smtClean="0"/>
            <a:t> </a:t>
          </a:r>
          <a:r>
            <a:rPr lang="en-US" sz="1800" dirty="0" err="1" smtClean="0"/>
            <a:t>manje</a:t>
          </a:r>
          <a:r>
            <a:rPr lang="en-US" sz="1800" dirty="0" smtClean="0"/>
            <a:t> </a:t>
          </a:r>
          <a:r>
            <a:rPr lang="en-US" sz="1800" dirty="0" err="1" smtClean="0"/>
            <a:t>klasika</a:t>
          </a:r>
          <a:r>
            <a:rPr lang="en-US" sz="1800" dirty="0" smtClean="0"/>
            <a:t> (</a:t>
          </a:r>
          <a:r>
            <a:rPr lang="en-US" sz="1800" dirty="0" err="1" smtClean="0"/>
            <a:t>Gurwitch</a:t>
          </a:r>
          <a:r>
            <a:rPr lang="en-US" sz="1800" dirty="0" smtClean="0"/>
            <a:t> 40 </a:t>
          </a:r>
          <a:r>
            <a:rPr lang="en-US" sz="1800" dirty="0" err="1" smtClean="0"/>
            <a:t>str</a:t>
          </a:r>
          <a:r>
            <a:rPr lang="en-US" sz="1800" dirty="0" smtClean="0"/>
            <a:t> – Giddens 20 </a:t>
          </a:r>
          <a:r>
            <a:rPr lang="en-US" sz="1800" dirty="0" err="1" smtClean="0"/>
            <a:t>str</a:t>
          </a:r>
          <a:r>
            <a:rPr lang="en-US" sz="1800" dirty="0" smtClean="0"/>
            <a:t>)</a:t>
          </a:r>
          <a:endParaRPr lang="hr-HR" sz="1800" dirty="0"/>
        </a:p>
      </dgm:t>
    </dgm:pt>
    <dgm:pt modelId="{B370A44D-45DA-4D85-88AC-7E7278B78DD8}" type="parTrans" cxnId="{EAF6AA32-AF6A-4CD7-AFCD-AA98823D5BF3}">
      <dgm:prSet/>
      <dgm:spPr/>
      <dgm:t>
        <a:bodyPr/>
        <a:lstStyle/>
        <a:p>
          <a:endParaRPr lang="en-US"/>
        </a:p>
      </dgm:t>
    </dgm:pt>
    <dgm:pt modelId="{C9E972CA-6C15-43B8-9D5F-7CD55533B461}" type="sibTrans" cxnId="{EAF6AA32-AF6A-4CD7-AFCD-AA98823D5BF3}">
      <dgm:prSet/>
      <dgm:spPr/>
      <dgm:t>
        <a:bodyPr/>
        <a:lstStyle/>
        <a:p>
          <a:endParaRPr lang="en-US"/>
        </a:p>
      </dgm:t>
    </dgm:pt>
    <dgm:pt modelId="{88A5AA52-A61B-46A6-85CE-705EF747308C}">
      <dgm:prSet custT="1"/>
      <dgm:spPr/>
      <dgm:t>
        <a:bodyPr/>
        <a:lstStyle/>
        <a:p>
          <a:r>
            <a:rPr lang="hr-HR" sz="1800" dirty="0" smtClean="0"/>
            <a:t>Klasični su sociolozi ponajviše usredotočeni na društvene promjene i na ulogu aktera u tim</a:t>
          </a:r>
          <a:r>
            <a:rPr lang="en-US" sz="1800" dirty="0" smtClean="0"/>
            <a:t> </a:t>
          </a:r>
          <a:r>
            <a:rPr lang="hr-HR" sz="1800" dirty="0" smtClean="0"/>
            <a:t>promjenama.</a:t>
          </a:r>
          <a:endParaRPr lang="hr-HR" sz="1800" dirty="0"/>
        </a:p>
      </dgm:t>
    </dgm:pt>
    <dgm:pt modelId="{4FE0BA27-D5A9-4B98-AA05-4C2D371C9985}" type="parTrans" cxnId="{444F6830-AB90-4B10-8F60-FA681D04DF6E}">
      <dgm:prSet/>
      <dgm:spPr/>
      <dgm:t>
        <a:bodyPr/>
        <a:lstStyle/>
        <a:p>
          <a:endParaRPr lang="en-US"/>
        </a:p>
      </dgm:t>
    </dgm:pt>
    <dgm:pt modelId="{571C811B-BEED-435B-B091-FD0B21DD14A1}" type="sibTrans" cxnId="{444F6830-AB90-4B10-8F60-FA681D04DF6E}">
      <dgm:prSet/>
      <dgm:spPr/>
      <dgm:t>
        <a:bodyPr/>
        <a:lstStyle/>
        <a:p>
          <a:endParaRPr lang="en-US"/>
        </a:p>
      </dgm:t>
    </dgm:pt>
    <dgm:pt modelId="{B2A12D12-2DF4-426F-8CF4-433915A33BCF}">
      <dgm:prSet custT="1"/>
      <dgm:spPr/>
      <dgm:t>
        <a:bodyPr/>
        <a:lstStyle/>
        <a:p>
          <a:r>
            <a:rPr lang="hr-HR" sz="1800" dirty="0" smtClean="0"/>
            <a:t>U današnjim rekonstrukcijama valja polaziti od jednostavne istine da se klasična sociologija bavila društvenim svijetom koji je posve različit od društvenog svijeta ranog 21. stoljeća. </a:t>
          </a:r>
          <a:endParaRPr lang="hr-HR" sz="1800" dirty="0"/>
        </a:p>
      </dgm:t>
    </dgm:pt>
    <dgm:pt modelId="{81D9AFCF-2853-4531-B764-83B0919CAD00}" type="parTrans" cxnId="{A515C2F1-46A2-43D2-881C-D4EE95BF18F7}">
      <dgm:prSet/>
      <dgm:spPr/>
      <dgm:t>
        <a:bodyPr/>
        <a:lstStyle/>
        <a:p>
          <a:endParaRPr lang="en-US"/>
        </a:p>
      </dgm:t>
    </dgm:pt>
    <dgm:pt modelId="{077579A9-CEE6-4C8C-ABB9-CC17A5EBCE84}" type="sibTrans" cxnId="{A515C2F1-46A2-43D2-881C-D4EE95BF18F7}">
      <dgm:prSet/>
      <dgm:spPr/>
      <dgm:t>
        <a:bodyPr/>
        <a:lstStyle/>
        <a:p>
          <a:endParaRPr lang="en-US"/>
        </a:p>
      </dgm:t>
    </dgm:pt>
    <dgm:pt modelId="{DCD751AA-F7A4-400C-980A-E61D7BE64D79}">
      <dgm:prSet custT="1"/>
      <dgm:spPr/>
      <dgm:t>
        <a:bodyPr/>
        <a:lstStyle/>
        <a:p>
          <a:endParaRPr lang="hr-HR" sz="1800" dirty="0"/>
        </a:p>
      </dgm:t>
    </dgm:pt>
    <dgm:pt modelId="{C329CF2E-B8D5-4478-ADF8-774D9DB316F7}" type="parTrans" cxnId="{395A64E4-710E-4F09-8918-F8BF5A1DF397}">
      <dgm:prSet/>
      <dgm:spPr/>
      <dgm:t>
        <a:bodyPr/>
        <a:lstStyle/>
        <a:p>
          <a:endParaRPr lang="en-US"/>
        </a:p>
      </dgm:t>
    </dgm:pt>
    <dgm:pt modelId="{21E5E625-17EA-4C2A-96FF-3813973FEFBE}" type="sibTrans" cxnId="{395A64E4-710E-4F09-8918-F8BF5A1DF397}">
      <dgm:prSet/>
      <dgm:spPr/>
      <dgm:t>
        <a:bodyPr/>
        <a:lstStyle/>
        <a:p>
          <a:endParaRPr lang="en-US"/>
        </a:p>
      </dgm:t>
    </dgm:pt>
    <dgm:pt modelId="{7498F749-DAE6-434A-B76D-9AD6E4461CD3}">
      <dgm:prSet custT="1"/>
      <dgm:spPr/>
      <dgm:t>
        <a:bodyPr/>
        <a:lstStyle/>
        <a:p>
          <a:r>
            <a:rPr lang="hr-HR" sz="1800" dirty="0" smtClean="0"/>
            <a:t>Relativistički “duh vremena” relativizira sve veličine i značenja pa iz njegova</a:t>
          </a:r>
          <a:r>
            <a:rPr lang="en-US" sz="1800" dirty="0" smtClean="0"/>
            <a:t> </a:t>
          </a:r>
          <a:r>
            <a:rPr lang="hr-HR" sz="1800" dirty="0" smtClean="0"/>
            <a:t>ključa ne mogu biti izuzeti ni veliki klasici soci</a:t>
          </a:r>
          <a:r>
            <a:rPr lang="en-US" sz="1800" dirty="0" err="1" smtClean="0"/>
            <a:t>ologije</a:t>
          </a:r>
          <a:endParaRPr lang="hr-HR" sz="1800" dirty="0"/>
        </a:p>
      </dgm:t>
    </dgm:pt>
    <dgm:pt modelId="{73278AE2-F086-4489-BA98-FDC9595E3DBD}" type="parTrans" cxnId="{F9BBE45A-BF0F-4757-A1EC-D3C4455D447B}">
      <dgm:prSet/>
      <dgm:spPr/>
      <dgm:t>
        <a:bodyPr/>
        <a:lstStyle/>
        <a:p>
          <a:endParaRPr lang="en-US"/>
        </a:p>
      </dgm:t>
    </dgm:pt>
    <dgm:pt modelId="{744534CD-D02D-4100-BB3F-9BF7013C68A8}" type="sibTrans" cxnId="{F9BBE45A-BF0F-4757-A1EC-D3C4455D447B}">
      <dgm:prSet/>
      <dgm:spPr/>
      <dgm:t>
        <a:bodyPr/>
        <a:lstStyle/>
        <a:p>
          <a:endParaRPr lang="en-US"/>
        </a:p>
      </dgm:t>
    </dgm:pt>
    <dgm:pt modelId="{BAA5B1C7-98FD-449B-A89B-49DBDFDCA513}" type="pres">
      <dgm:prSet presAssocID="{D26401AB-878A-4A8B-AB0A-ED1A2B3B6A68}" presName="linear" presStyleCnt="0">
        <dgm:presLayoutVars>
          <dgm:dir/>
          <dgm:animLvl val="lvl"/>
          <dgm:resizeHandles val="exact"/>
        </dgm:presLayoutVars>
      </dgm:prSet>
      <dgm:spPr/>
    </dgm:pt>
    <dgm:pt modelId="{94E61B77-DD20-4751-97D8-A548D5F57D77}" type="pres">
      <dgm:prSet presAssocID="{0C0015BA-0058-4D35-9F4E-86B379EDF9C0}" presName="parentLin" presStyleCnt="0"/>
      <dgm:spPr/>
    </dgm:pt>
    <dgm:pt modelId="{EDAACF88-F6F6-4DE9-BE4F-EF237EB52027}" type="pres">
      <dgm:prSet presAssocID="{0C0015BA-0058-4D35-9F4E-86B379EDF9C0}" presName="parentLeftMargin" presStyleLbl="node1" presStyleIdx="0" presStyleCnt="1"/>
      <dgm:spPr/>
    </dgm:pt>
    <dgm:pt modelId="{5942E6E0-569A-4BA8-A328-7B7DE23ED56F}" type="pres">
      <dgm:prSet presAssocID="{0C0015BA-0058-4D35-9F4E-86B379EDF9C0}" presName="parentText" presStyleLbl="node1" presStyleIdx="0" presStyleCnt="1" custScaleX="61048" custScaleY="38722" custLinFactNeighborX="6797" custLinFactNeighborY="-25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A3A03-89A9-47A7-8B66-5991B51AE9BA}" type="pres">
      <dgm:prSet presAssocID="{0C0015BA-0058-4D35-9F4E-86B379EDF9C0}" presName="negativeSpace" presStyleCnt="0"/>
      <dgm:spPr/>
    </dgm:pt>
    <dgm:pt modelId="{97EB0A8A-5A0B-4A43-8A58-1FFB4480C3C2}" type="pres">
      <dgm:prSet presAssocID="{0C0015BA-0058-4D35-9F4E-86B379EDF9C0}" presName="childText" presStyleLbl="conFgAcc1" presStyleIdx="0" presStyleCnt="1" custLinFactNeighborX="600" custLinFactNeighborY="-28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F05EAB-248C-4333-AAE6-0E1D5379ACC9}" type="presOf" srcId="{DCD751AA-F7A4-400C-980A-E61D7BE64D79}" destId="{97EB0A8A-5A0B-4A43-8A58-1FFB4480C3C2}" srcOrd="0" destOrd="6" presId="urn:microsoft.com/office/officeart/2005/8/layout/list1"/>
    <dgm:cxn modelId="{FB49D3D4-4AE6-4210-8691-AAE3C7D1644A}" type="presOf" srcId="{D086D922-7B2D-4F0E-B3A4-24088F3660B3}" destId="{97EB0A8A-5A0B-4A43-8A58-1FFB4480C3C2}" srcOrd="0" destOrd="0" presId="urn:microsoft.com/office/officeart/2005/8/layout/list1"/>
    <dgm:cxn modelId="{4A1D53FF-173F-4E30-B111-41968C7FDDEC}" type="presOf" srcId="{7D68CE4F-8F27-4C99-A75F-9EC6850E431A}" destId="{97EB0A8A-5A0B-4A43-8A58-1FFB4480C3C2}" srcOrd="0" destOrd="2" presId="urn:microsoft.com/office/officeart/2005/8/layout/list1"/>
    <dgm:cxn modelId="{2A6EEAE3-6295-4B55-A17C-342B29008FDF}" type="presOf" srcId="{56C7A891-13F9-4C61-935F-A900B02AC8AC}" destId="{97EB0A8A-5A0B-4A43-8A58-1FFB4480C3C2}" srcOrd="0" destOrd="1" presId="urn:microsoft.com/office/officeart/2005/8/layout/list1"/>
    <dgm:cxn modelId="{2BFB8024-3D95-4609-8067-AA1F2C9FF142}" type="presOf" srcId="{B2A12D12-2DF4-426F-8CF4-433915A33BCF}" destId="{97EB0A8A-5A0B-4A43-8A58-1FFB4480C3C2}" srcOrd="0" destOrd="4" presId="urn:microsoft.com/office/officeart/2005/8/layout/list1"/>
    <dgm:cxn modelId="{395A64E4-710E-4F09-8918-F8BF5A1DF397}" srcId="{0C0015BA-0058-4D35-9F4E-86B379EDF9C0}" destId="{DCD751AA-F7A4-400C-980A-E61D7BE64D79}" srcOrd="6" destOrd="0" parTransId="{C329CF2E-B8D5-4478-ADF8-774D9DB316F7}" sibTransId="{21E5E625-17EA-4C2A-96FF-3813973FEFBE}"/>
    <dgm:cxn modelId="{FBAB1B07-9BC5-45BD-AC7D-A0E4234A5ACE}" type="presOf" srcId="{88A5AA52-A61B-46A6-85CE-705EF747308C}" destId="{97EB0A8A-5A0B-4A43-8A58-1FFB4480C3C2}" srcOrd="0" destOrd="3" presId="urn:microsoft.com/office/officeart/2005/8/layout/list1"/>
    <dgm:cxn modelId="{444F6830-AB90-4B10-8F60-FA681D04DF6E}" srcId="{0C0015BA-0058-4D35-9F4E-86B379EDF9C0}" destId="{88A5AA52-A61B-46A6-85CE-705EF747308C}" srcOrd="3" destOrd="0" parTransId="{4FE0BA27-D5A9-4B98-AA05-4C2D371C9985}" sibTransId="{571C811B-BEED-435B-B091-FD0B21DD14A1}"/>
    <dgm:cxn modelId="{A515C2F1-46A2-43D2-881C-D4EE95BF18F7}" srcId="{0C0015BA-0058-4D35-9F4E-86B379EDF9C0}" destId="{B2A12D12-2DF4-426F-8CF4-433915A33BCF}" srcOrd="4" destOrd="0" parTransId="{81D9AFCF-2853-4531-B764-83B0919CAD00}" sibTransId="{077579A9-CEE6-4C8C-ABB9-CC17A5EBCE84}"/>
    <dgm:cxn modelId="{ABBBED70-18A9-4E34-888C-317D1092617B}" type="presOf" srcId="{7498F749-DAE6-434A-B76D-9AD6E4461CD3}" destId="{97EB0A8A-5A0B-4A43-8A58-1FFB4480C3C2}" srcOrd="0" destOrd="5" presId="urn:microsoft.com/office/officeart/2005/8/layout/list1"/>
    <dgm:cxn modelId="{52B335E6-AAD7-4C25-9168-B84F7DC75791}" type="presOf" srcId="{0C0015BA-0058-4D35-9F4E-86B379EDF9C0}" destId="{EDAACF88-F6F6-4DE9-BE4F-EF237EB52027}" srcOrd="0" destOrd="0" presId="urn:microsoft.com/office/officeart/2005/8/layout/list1"/>
    <dgm:cxn modelId="{EAF6AA32-AF6A-4CD7-AFCD-AA98823D5BF3}" srcId="{0C0015BA-0058-4D35-9F4E-86B379EDF9C0}" destId="{7D68CE4F-8F27-4C99-A75F-9EC6850E431A}" srcOrd="2" destOrd="0" parTransId="{B370A44D-45DA-4D85-88AC-7E7278B78DD8}" sibTransId="{C9E972CA-6C15-43B8-9D5F-7CD55533B461}"/>
    <dgm:cxn modelId="{327E25F0-4C0B-4D36-B6FC-DBD350F9CB1B}" type="presOf" srcId="{0C0015BA-0058-4D35-9F4E-86B379EDF9C0}" destId="{5942E6E0-569A-4BA8-A328-7B7DE23ED56F}" srcOrd="1" destOrd="0" presId="urn:microsoft.com/office/officeart/2005/8/layout/list1"/>
    <dgm:cxn modelId="{696483F5-3D3D-4FD5-BDF8-73CD93AD4CDC}" srcId="{D26401AB-878A-4A8B-AB0A-ED1A2B3B6A68}" destId="{0C0015BA-0058-4D35-9F4E-86B379EDF9C0}" srcOrd="0" destOrd="0" parTransId="{2E19F5D5-32EA-42F2-8B4F-952654183EB0}" sibTransId="{AE17A922-8D84-4EC0-A2FD-B4C141D0DAC9}"/>
    <dgm:cxn modelId="{83A7D4B5-0856-480C-8A01-667459BC5F98}" type="presOf" srcId="{D26401AB-878A-4A8B-AB0A-ED1A2B3B6A68}" destId="{BAA5B1C7-98FD-449B-A89B-49DBDFDCA513}" srcOrd="0" destOrd="0" presId="urn:microsoft.com/office/officeart/2005/8/layout/list1"/>
    <dgm:cxn modelId="{F9BBE45A-BF0F-4757-A1EC-D3C4455D447B}" srcId="{0C0015BA-0058-4D35-9F4E-86B379EDF9C0}" destId="{7498F749-DAE6-434A-B76D-9AD6E4461CD3}" srcOrd="5" destOrd="0" parTransId="{73278AE2-F086-4489-BA98-FDC9595E3DBD}" sibTransId="{744534CD-D02D-4100-BB3F-9BF7013C68A8}"/>
    <dgm:cxn modelId="{986794CF-AF8F-4E72-B65C-3E6E1508F39A}" srcId="{0C0015BA-0058-4D35-9F4E-86B379EDF9C0}" destId="{D086D922-7B2D-4F0E-B3A4-24088F3660B3}" srcOrd="0" destOrd="0" parTransId="{BC58A39B-C96A-4C73-B2F2-403175A945D9}" sibTransId="{768B6DAB-58C6-4BAE-BBCB-DA30AD1C15F0}"/>
    <dgm:cxn modelId="{E3CBA006-826C-465D-9DAA-66317366B2F4}" srcId="{0C0015BA-0058-4D35-9F4E-86B379EDF9C0}" destId="{56C7A891-13F9-4C61-935F-A900B02AC8AC}" srcOrd="1" destOrd="0" parTransId="{F36A4450-579D-4704-B913-5296EDEB46E5}" sibTransId="{07BFE232-2665-4523-A7DD-211A458A7F47}"/>
    <dgm:cxn modelId="{1F1052B1-2672-41C1-BF40-6260F54A1C2F}" type="presParOf" srcId="{BAA5B1C7-98FD-449B-A89B-49DBDFDCA513}" destId="{94E61B77-DD20-4751-97D8-A548D5F57D77}" srcOrd="0" destOrd="0" presId="urn:microsoft.com/office/officeart/2005/8/layout/list1"/>
    <dgm:cxn modelId="{5C14C231-38D9-4987-80CD-69C531921317}" type="presParOf" srcId="{94E61B77-DD20-4751-97D8-A548D5F57D77}" destId="{EDAACF88-F6F6-4DE9-BE4F-EF237EB52027}" srcOrd="0" destOrd="0" presId="urn:microsoft.com/office/officeart/2005/8/layout/list1"/>
    <dgm:cxn modelId="{47CBF8B8-8DAF-4126-AAFB-D3D1DB4B8276}" type="presParOf" srcId="{94E61B77-DD20-4751-97D8-A548D5F57D77}" destId="{5942E6E0-569A-4BA8-A328-7B7DE23ED56F}" srcOrd="1" destOrd="0" presId="urn:microsoft.com/office/officeart/2005/8/layout/list1"/>
    <dgm:cxn modelId="{4CF36197-D089-4C01-B31E-CA4D5EAC975E}" type="presParOf" srcId="{BAA5B1C7-98FD-449B-A89B-49DBDFDCA513}" destId="{D96A3A03-89A9-47A7-8B66-5991B51AE9BA}" srcOrd="1" destOrd="0" presId="urn:microsoft.com/office/officeart/2005/8/layout/list1"/>
    <dgm:cxn modelId="{B2E67948-8EF6-4DC4-BAA2-FF48EC43D512}" type="presParOf" srcId="{BAA5B1C7-98FD-449B-A89B-49DBDFDCA513}" destId="{97EB0A8A-5A0B-4A43-8A58-1FFB4480C3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6401AB-878A-4A8B-AB0A-ED1A2B3B6A6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0015BA-0058-4D35-9F4E-86B379EDF9C0}">
      <dgm:prSet/>
      <dgm:spPr/>
      <dgm:t>
        <a:bodyPr/>
        <a:lstStyle/>
        <a:p>
          <a:pPr rtl="0"/>
          <a:r>
            <a:rPr lang="en-US" dirty="0" smtClean="0"/>
            <a:t>STAJALIŠTE UČENE INDIFERENTNOSTI</a:t>
          </a:r>
          <a:endParaRPr lang="hr-HR" dirty="0"/>
        </a:p>
      </dgm:t>
    </dgm:pt>
    <dgm:pt modelId="{2E19F5D5-32EA-42F2-8B4F-952654183EB0}" type="parTrans" cxnId="{696483F5-3D3D-4FD5-BDF8-73CD93AD4CDC}">
      <dgm:prSet/>
      <dgm:spPr/>
      <dgm:t>
        <a:bodyPr/>
        <a:lstStyle/>
        <a:p>
          <a:endParaRPr lang="en-US"/>
        </a:p>
      </dgm:t>
    </dgm:pt>
    <dgm:pt modelId="{AE17A922-8D84-4EC0-A2FD-B4C141D0DAC9}" type="sibTrans" cxnId="{696483F5-3D3D-4FD5-BDF8-73CD93AD4CDC}">
      <dgm:prSet/>
      <dgm:spPr/>
      <dgm:t>
        <a:bodyPr/>
        <a:lstStyle/>
        <a:p>
          <a:endParaRPr lang="en-US"/>
        </a:p>
      </dgm:t>
    </dgm:pt>
    <dgm:pt modelId="{138548CC-1924-434F-BFCB-E948C64A8B14}">
      <dgm:prSet/>
      <dgm:spPr/>
      <dgm:t>
        <a:bodyPr/>
        <a:lstStyle/>
        <a:p>
          <a:r>
            <a:rPr lang="hr-HR" dirty="0" smtClean="0"/>
            <a:t>Sve naše pojmovne konstrukcije i jezične igre, diskurzivna boja naših iskaza, ton naših teorijskih razmatranja i empirijskih uvida toliko su nabijeni baštinjenim znanjem i toliko sociološki</a:t>
          </a:r>
          <a:r>
            <a:rPr lang="en-US" dirty="0" smtClean="0"/>
            <a:t> </a:t>
          </a:r>
          <a:r>
            <a:rPr lang="hr-HR" dirty="0" smtClean="0"/>
            <a:t>prepoznatljivi</a:t>
          </a:r>
          <a:r>
            <a:rPr lang="en-US" dirty="0" smtClean="0"/>
            <a:t> da je “</a:t>
          </a:r>
          <a:r>
            <a:rPr lang="en-US" dirty="0" err="1" smtClean="0"/>
            <a:t>nezgodno</a:t>
          </a:r>
          <a:r>
            <a:rPr lang="en-US" dirty="0" smtClean="0"/>
            <a:t>” </a:t>
          </a:r>
          <a:r>
            <a:rPr lang="en-US" dirty="0" err="1" smtClean="0"/>
            <a:t>spominjati</a:t>
          </a:r>
          <a:r>
            <a:rPr lang="en-US" dirty="0" smtClean="0"/>
            <a:t> </a:t>
          </a:r>
          <a:r>
            <a:rPr lang="en-US" dirty="0" err="1" smtClean="0"/>
            <a:t>autore</a:t>
          </a:r>
          <a:endParaRPr lang="hr-HR" dirty="0"/>
        </a:p>
      </dgm:t>
    </dgm:pt>
    <dgm:pt modelId="{574EAEF8-8A7A-43C4-805A-3D4ADBB611EE}" type="sibTrans" cxnId="{FB0CA799-4D1A-4314-B95E-DDB4F5E1E434}">
      <dgm:prSet/>
      <dgm:spPr/>
      <dgm:t>
        <a:bodyPr/>
        <a:lstStyle/>
        <a:p>
          <a:endParaRPr lang="en-US"/>
        </a:p>
      </dgm:t>
    </dgm:pt>
    <dgm:pt modelId="{36DFCF21-15A1-4CEB-BFB2-5D22AC527096}" type="parTrans" cxnId="{FB0CA799-4D1A-4314-B95E-DDB4F5E1E434}">
      <dgm:prSet/>
      <dgm:spPr/>
      <dgm:t>
        <a:bodyPr/>
        <a:lstStyle/>
        <a:p>
          <a:endParaRPr lang="en-US"/>
        </a:p>
      </dgm:t>
    </dgm:pt>
    <dgm:pt modelId="{BC314453-DF7B-485D-9C1B-78969E046F2B}">
      <dgm:prSet/>
      <dgm:spPr/>
      <dgm:t>
        <a:bodyPr/>
        <a:lstStyle/>
        <a:p>
          <a:r>
            <a:rPr lang="en-US" dirty="0" smtClean="0"/>
            <a:t>Raymond </a:t>
          </a:r>
          <a:r>
            <a:rPr lang="en-US" dirty="0" err="1" smtClean="0"/>
            <a:t>Boudon</a:t>
          </a:r>
          <a:r>
            <a:rPr lang="en-US" dirty="0" smtClean="0"/>
            <a:t> </a:t>
          </a:r>
          <a:r>
            <a:rPr lang="en-US" dirty="0" err="1" smtClean="0"/>
            <a:t>drži</a:t>
          </a:r>
          <a:r>
            <a:rPr lang="en-US" dirty="0" smtClean="0"/>
            <a:t> da je, </a:t>
          </a:r>
          <a:r>
            <a:rPr lang="en-US" dirty="0" err="1" smtClean="0"/>
            <a:t>uzasav</a:t>
          </a:r>
          <a:r>
            <a:rPr lang="en-US" dirty="0" smtClean="0"/>
            <a:t> </a:t>
          </a:r>
          <a:r>
            <a:rPr lang="en-US" dirty="0" err="1" smtClean="0"/>
            <a:t>rizik</a:t>
          </a:r>
          <a:r>
            <a:rPr lang="en-US" dirty="0" smtClean="0"/>
            <a:t> </a:t>
          </a:r>
          <a:r>
            <a:rPr lang="en-US" dirty="0" err="1" smtClean="0"/>
            <a:t>pojednostavljivanja</a:t>
          </a:r>
          <a:r>
            <a:rPr lang="en-US" dirty="0" smtClean="0"/>
            <a:t>, </a:t>
          </a:r>
          <a:r>
            <a:rPr lang="en-US" dirty="0" err="1" smtClean="0"/>
            <a:t>moguće</a:t>
          </a:r>
          <a:r>
            <a:rPr lang="en-US" dirty="0" smtClean="0"/>
            <a:t> </a:t>
          </a:r>
          <a:r>
            <a:rPr lang="en-US" dirty="0" err="1" smtClean="0"/>
            <a:t>razlučiti</a:t>
          </a:r>
          <a:r>
            <a:rPr lang="en-US" dirty="0" smtClean="0"/>
            <a:t> </a:t>
          </a:r>
          <a:r>
            <a:rPr lang="en-US" dirty="0" err="1" smtClean="0"/>
            <a:t>četiri</a:t>
          </a:r>
          <a:r>
            <a:rPr lang="en-US" dirty="0" smtClean="0"/>
            <a:t> </a:t>
          </a:r>
          <a:r>
            <a:rPr lang="en-US" dirty="0" err="1" smtClean="0"/>
            <a:t>glavna</a:t>
          </a:r>
          <a:r>
            <a:rPr lang="en-US" dirty="0" smtClean="0"/>
            <a:t> </a:t>
          </a:r>
          <a:r>
            <a:rPr lang="en-US" dirty="0" err="1" smtClean="0"/>
            <a:t>cilja</a:t>
          </a:r>
          <a:r>
            <a:rPr lang="en-US" dirty="0" smtClean="0"/>
            <a:t> a to </a:t>
          </a:r>
          <a:r>
            <a:rPr lang="en-US" dirty="0" err="1" smtClean="0"/>
            <a:t>znači</a:t>
          </a:r>
          <a:r>
            <a:rPr lang="en-US" dirty="0" smtClean="0"/>
            <a:t> i </a:t>
          </a:r>
          <a:r>
            <a:rPr lang="en-US" dirty="0" err="1" smtClean="0"/>
            <a:t>četiri</a:t>
          </a:r>
          <a:r>
            <a:rPr lang="en-US" dirty="0" smtClean="0"/>
            <a:t> </a:t>
          </a:r>
          <a:r>
            <a:rPr lang="en-US" dirty="0" err="1" smtClean="0"/>
            <a:t>tipa</a:t>
          </a:r>
          <a:r>
            <a:rPr lang="en-US" dirty="0" smtClean="0"/>
            <a:t> </a:t>
          </a:r>
          <a:r>
            <a:rPr lang="en-US" dirty="0" err="1" smtClean="0"/>
            <a:t>prakticiranja</a:t>
          </a:r>
          <a:r>
            <a:rPr lang="en-US" dirty="0" smtClean="0"/>
            <a:t> </a:t>
          </a:r>
          <a:r>
            <a:rPr lang="en-US" dirty="0" err="1" smtClean="0"/>
            <a:t>sociologije</a:t>
          </a:r>
          <a:r>
            <a:rPr lang="en-US" dirty="0" smtClean="0"/>
            <a:t>: 	</a:t>
          </a:r>
          <a:endParaRPr lang="hr-HR" dirty="0"/>
        </a:p>
      </dgm:t>
    </dgm:pt>
    <dgm:pt modelId="{C3F7206D-17DA-47C7-B583-FC3006BA8D09}" type="parTrans" cxnId="{33FABDC5-D4F2-49EF-ACC2-015ECC6BD794}">
      <dgm:prSet/>
      <dgm:spPr/>
      <dgm:t>
        <a:bodyPr/>
        <a:lstStyle/>
        <a:p>
          <a:endParaRPr lang="en-US"/>
        </a:p>
      </dgm:t>
    </dgm:pt>
    <dgm:pt modelId="{FE8F2C0A-0D83-4706-8962-FBB51C9F2B8F}" type="sibTrans" cxnId="{33FABDC5-D4F2-49EF-ACC2-015ECC6BD794}">
      <dgm:prSet/>
      <dgm:spPr/>
      <dgm:t>
        <a:bodyPr/>
        <a:lstStyle/>
        <a:p>
          <a:endParaRPr lang="en-US"/>
        </a:p>
      </dgm:t>
    </dgm:pt>
    <dgm:pt modelId="{C79CD91B-CC7C-4C71-8C1C-9DB8E222F34C}">
      <dgm:prSet/>
      <dgm:spPr/>
      <dgm:t>
        <a:bodyPr/>
        <a:lstStyle/>
        <a:p>
          <a:r>
            <a:rPr lang="en-US" dirty="0" err="1" smtClean="0"/>
            <a:t>kognitivni</a:t>
          </a:r>
          <a:r>
            <a:rPr lang="en-US" dirty="0" smtClean="0"/>
            <a:t> </a:t>
          </a:r>
          <a:r>
            <a:rPr lang="en-US" dirty="0" err="1" smtClean="0"/>
            <a:t>ili</a:t>
          </a:r>
          <a:r>
            <a:rPr lang="en-US" dirty="0" smtClean="0"/>
            <a:t> </a:t>
          </a:r>
          <a:r>
            <a:rPr lang="en-US" dirty="0" err="1" smtClean="0"/>
            <a:t>znanstveni</a:t>
          </a:r>
          <a:r>
            <a:rPr lang="en-US" dirty="0" smtClean="0"/>
            <a:t>, </a:t>
          </a:r>
          <a:endParaRPr lang="hr-HR" dirty="0"/>
        </a:p>
      </dgm:t>
    </dgm:pt>
    <dgm:pt modelId="{F91A4C20-B0FC-48CC-9106-C81A4223E513}" type="parTrans" cxnId="{8939898D-54D9-4A40-BE27-8B58F5561A6A}">
      <dgm:prSet/>
      <dgm:spPr/>
      <dgm:t>
        <a:bodyPr/>
        <a:lstStyle/>
        <a:p>
          <a:endParaRPr lang="en-US"/>
        </a:p>
      </dgm:t>
    </dgm:pt>
    <dgm:pt modelId="{EC8B39C3-7678-4107-BEF0-D0C5ACE1EA2F}" type="sibTrans" cxnId="{8939898D-54D9-4A40-BE27-8B58F5561A6A}">
      <dgm:prSet/>
      <dgm:spPr/>
      <dgm:t>
        <a:bodyPr/>
        <a:lstStyle/>
        <a:p>
          <a:endParaRPr lang="en-US"/>
        </a:p>
      </dgm:t>
    </dgm:pt>
    <dgm:pt modelId="{03BAE5FD-E3A6-4048-8CDD-79964D3CC8AB}">
      <dgm:prSet/>
      <dgm:spPr/>
      <dgm:t>
        <a:bodyPr/>
        <a:lstStyle/>
        <a:p>
          <a:r>
            <a:rPr lang="en-US" dirty="0" err="1" smtClean="0"/>
            <a:t>estetski</a:t>
          </a:r>
          <a:r>
            <a:rPr lang="en-US" dirty="0" smtClean="0"/>
            <a:t> </a:t>
          </a:r>
          <a:r>
            <a:rPr lang="en-US" dirty="0" err="1" smtClean="0"/>
            <a:t>ili</a:t>
          </a:r>
          <a:r>
            <a:rPr lang="en-US" dirty="0" smtClean="0"/>
            <a:t> </a:t>
          </a:r>
          <a:r>
            <a:rPr lang="en-US" dirty="0" err="1" smtClean="0"/>
            <a:t>ekspresivni</a:t>
          </a:r>
          <a:r>
            <a:rPr lang="en-US" dirty="0" smtClean="0"/>
            <a:t>, </a:t>
          </a:r>
          <a:endParaRPr lang="hr-HR" dirty="0"/>
        </a:p>
      </dgm:t>
    </dgm:pt>
    <dgm:pt modelId="{612FD560-9720-476C-94C2-71731A9BD3D7}" type="parTrans" cxnId="{1DC617C1-D11D-437C-AFCA-B3C49FC9A565}">
      <dgm:prSet/>
      <dgm:spPr/>
      <dgm:t>
        <a:bodyPr/>
        <a:lstStyle/>
        <a:p>
          <a:endParaRPr lang="en-US"/>
        </a:p>
      </dgm:t>
    </dgm:pt>
    <dgm:pt modelId="{4B6868B5-5CD3-464B-80CA-47362AC1EAE7}" type="sibTrans" cxnId="{1DC617C1-D11D-437C-AFCA-B3C49FC9A565}">
      <dgm:prSet/>
      <dgm:spPr/>
      <dgm:t>
        <a:bodyPr/>
        <a:lstStyle/>
        <a:p>
          <a:endParaRPr lang="en-US"/>
        </a:p>
      </dgm:t>
    </dgm:pt>
    <dgm:pt modelId="{6CC457D9-F868-4036-8DFF-E17FC0C39334}">
      <dgm:prSet/>
      <dgm:spPr/>
      <dgm:t>
        <a:bodyPr/>
        <a:lstStyle/>
        <a:p>
          <a:r>
            <a:rPr lang="en-US" dirty="0" err="1" smtClean="0"/>
            <a:t>kritički</a:t>
          </a:r>
          <a:r>
            <a:rPr lang="en-US" dirty="0" smtClean="0"/>
            <a:t> </a:t>
          </a:r>
          <a:r>
            <a:rPr lang="en-US" dirty="0" err="1" smtClean="0"/>
            <a:t>ili</a:t>
          </a:r>
          <a:r>
            <a:rPr lang="en-US" dirty="0" smtClean="0"/>
            <a:t> </a:t>
          </a:r>
          <a:r>
            <a:rPr lang="en-US" dirty="0" err="1" smtClean="0"/>
            <a:t>angažirani</a:t>
          </a:r>
          <a:endParaRPr lang="hr-HR" dirty="0"/>
        </a:p>
      </dgm:t>
    </dgm:pt>
    <dgm:pt modelId="{AC067725-405A-4229-9C06-40EC86C34E63}" type="parTrans" cxnId="{58155073-75DD-45A8-A8B5-2F1FCAC3E474}">
      <dgm:prSet/>
      <dgm:spPr/>
      <dgm:t>
        <a:bodyPr/>
        <a:lstStyle/>
        <a:p>
          <a:endParaRPr lang="en-US"/>
        </a:p>
      </dgm:t>
    </dgm:pt>
    <dgm:pt modelId="{F1C74028-8B4D-41A5-B906-112BDE1445B2}" type="sibTrans" cxnId="{58155073-75DD-45A8-A8B5-2F1FCAC3E474}">
      <dgm:prSet/>
      <dgm:spPr/>
      <dgm:t>
        <a:bodyPr/>
        <a:lstStyle/>
        <a:p>
          <a:endParaRPr lang="en-US"/>
        </a:p>
      </dgm:t>
    </dgm:pt>
    <dgm:pt modelId="{4E0BA955-A744-43E0-8E52-7E262588E4F1}">
      <dgm:prSet/>
      <dgm:spPr/>
      <dgm:t>
        <a:bodyPr/>
        <a:lstStyle/>
        <a:p>
          <a:r>
            <a:rPr lang="sv-SE" dirty="0" err="1" smtClean="0"/>
            <a:t>kameralistički</a:t>
          </a:r>
          <a:r>
            <a:rPr lang="sv-SE" dirty="0" smtClean="0"/>
            <a:t> </a:t>
          </a:r>
          <a:r>
            <a:rPr lang="sv-SE" dirty="0" err="1" smtClean="0"/>
            <a:t>ili</a:t>
          </a:r>
          <a:r>
            <a:rPr lang="sv-SE" dirty="0" smtClean="0"/>
            <a:t> </a:t>
          </a:r>
          <a:r>
            <a:rPr lang="sv-SE" dirty="0" err="1" smtClean="0"/>
            <a:t>deskriptivni</a:t>
          </a:r>
          <a:r>
            <a:rPr lang="sv-SE" dirty="0" smtClean="0"/>
            <a:t> (</a:t>
          </a:r>
          <a:r>
            <a:rPr lang="sv-SE" dirty="0" err="1" smtClean="0"/>
            <a:t>Boudon</a:t>
          </a:r>
          <a:r>
            <a:rPr lang="sv-SE" dirty="0" smtClean="0"/>
            <a:t>, 2000:343)</a:t>
          </a:r>
          <a:endParaRPr lang="hr-HR" dirty="0"/>
        </a:p>
      </dgm:t>
    </dgm:pt>
    <dgm:pt modelId="{92A08D38-6E90-4817-9B54-FB60E539D41B}" type="parTrans" cxnId="{E4DD9911-4AC0-49E2-9D79-959E2490D1E1}">
      <dgm:prSet/>
      <dgm:spPr/>
      <dgm:t>
        <a:bodyPr/>
        <a:lstStyle/>
        <a:p>
          <a:endParaRPr lang="en-US"/>
        </a:p>
      </dgm:t>
    </dgm:pt>
    <dgm:pt modelId="{2CDF3A07-EE58-47F8-8C1D-D40C1C698453}" type="sibTrans" cxnId="{E4DD9911-4AC0-49E2-9D79-959E2490D1E1}">
      <dgm:prSet/>
      <dgm:spPr/>
      <dgm:t>
        <a:bodyPr/>
        <a:lstStyle/>
        <a:p>
          <a:endParaRPr lang="en-US"/>
        </a:p>
      </dgm:t>
    </dgm:pt>
    <dgm:pt modelId="{45CAFE56-D8E4-4CC2-8DA5-761BD268BADD}">
      <dgm:prSet/>
      <dgm:spPr/>
      <dgm:t>
        <a:bodyPr/>
        <a:lstStyle/>
        <a:p>
          <a:r>
            <a:rPr lang="en-US" dirty="0" smtClean="0"/>
            <a:t>“</a:t>
          </a:r>
          <a:r>
            <a:rPr lang="en-US" dirty="0" err="1" smtClean="0"/>
            <a:t>skromna</a:t>
          </a:r>
          <a:r>
            <a:rPr lang="en-US" dirty="0" smtClean="0"/>
            <a:t> </a:t>
          </a:r>
          <a:r>
            <a:rPr lang="en-US" dirty="0" err="1" smtClean="0"/>
            <a:t>po</a:t>
          </a:r>
          <a:r>
            <a:rPr lang="en-US" dirty="0" smtClean="0"/>
            <a:t> </a:t>
          </a:r>
          <a:r>
            <a:rPr lang="en-US" dirty="0" err="1" smtClean="0"/>
            <a:t>svojoj</a:t>
          </a:r>
          <a:r>
            <a:rPr lang="en-US" dirty="0" smtClean="0"/>
            <a:t> </a:t>
          </a:r>
          <a:r>
            <a:rPr lang="en-US" dirty="0" err="1" smtClean="0"/>
            <a:t>strpljivoj</a:t>
          </a:r>
          <a:r>
            <a:rPr lang="en-US" dirty="0" smtClean="0"/>
            <a:t> </a:t>
          </a:r>
          <a:r>
            <a:rPr lang="en-US" dirty="0" err="1" smtClean="0"/>
            <a:t>usredotočenosti</a:t>
          </a:r>
          <a:r>
            <a:rPr lang="en-US" dirty="0" smtClean="0"/>
            <a:t> </a:t>
          </a:r>
          <a:r>
            <a:rPr lang="en-US" dirty="0" err="1" smtClean="0"/>
            <a:t>na</a:t>
          </a:r>
          <a:r>
            <a:rPr lang="en-US" dirty="0" smtClean="0"/>
            <a:t> </a:t>
          </a:r>
          <a:r>
            <a:rPr lang="en-US" dirty="0" err="1" smtClean="0"/>
            <a:t>obične</a:t>
          </a:r>
          <a:r>
            <a:rPr lang="en-US" dirty="0" smtClean="0"/>
            <a:t> </a:t>
          </a:r>
          <a:r>
            <a:rPr lang="en-US" dirty="0" err="1" smtClean="0"/>
            <a:t>stvari</a:t>
          </a:r>
          <a:r>
            <a:rPr lang="en-US" dirty="0" smtClean="0"/>
            <a:t> </a:t>
          </a:r>
          <a:r>
            <a:rPr lang="en-US" dirty="0" err="1" smtClean="0"/>
            <a:t>svijeta</a:t>
          </a:r>
          <a:r>
            <a:rPr lang="en-US" dirty="0" smtClean="0"/>
            <a:t>,</a:t>
          </a:r>
          <a:endParaRPr lang="hr-HR" dirty="0"/>
        </a:p>
      </dgm:t>
    </dgm:pt>
    <dgm:pt modelId="{EE896C17-B17C-4BEB-B403-962485C311E4}" type="parTrans" cxnId="{D0312FBC-11B3-4515-B9E8-2E4E5C6C3349}">
      <dgm:prSet/>
      <dgm:spPr/>
      <dgm:t>
        <a:bodyPr/>
        <a:lstStyle/>
        <a:p>
          <a:endParaRPr lang="en-US"/>
        </a:p>
      </dgm:t>
    </dgm:pt>
    <dgm:pt modelId="{7454C40C-B544-453C-A531-DC59CAD45762}" type="sibTrans" cxnId="{D0312FBC-11B3-4515-B9E8-2E4E5C6C3349}">
      <dgm:prSet/>
      <dgm:spPr/>
      <dgm:t>
        <a:bodyPr/>
        <a:lstStyle/>
        <a:p>
          <a:endParaRPr lang="en-US"/>
        </a:p>
      </dgm:t>
    </dgm:pt>
    <dgm:pt modelId="{57BF5F1A-5937-4398-BCD2-546DACDF46CD}">
      <dgm:prSet/>
      <dgm:spPr/>
      <dgm:t>
        <a:bodyPr/>
        <a:lstStyle/>
        <a:p>
          <a:r>
            <a:rPr lang="en-US" dirty="0" smtClean="0"/>
            <a:t>ali iznimno ambiciozna s obzirom na širinu svoga područja (jer sve je društveno) i izrazito</a:t>
          </a:r>
          <a:endParaRPr lang="en-US" dirty="0"/>
        </a:p>
      </dgm:t>
    </dgm:pt>
    <dgm:pt modelId="{FA3C1688-F3A2-488D-A776-5E4D2D1FF5B8}" type="parTrans" cxnId="{C19179C6-EBA4-46E7-B568-B286C6C0F883}">
      <dgm:prSet/>
      <dgm:spPr/>
      <dgm:t>
        <a:bodyPr/>
        <a:lstStyle/>
        <a:p>
          <a:endParaRPr lang="en-US"/>
        </a:p>
      </dgm:t>
    </dgm:pt>
    <dgm:pt modelId="{A824D3E4-F4B8-4AC2-8FE9-1077AB0FC1E5}" type="sibTrans" cxnId="{C19179C6-EBA4-46E7-B568-B286C6C0F883}">
      <dgm:prSet/>
      <dgm:spPr/>
      <dgm:t>
        <a:bodyPr/>
        <a:lstStyle/>
        <a:p>
          <a:endParaRPr lang="en-US"/>
        </a:p>
      </dgm:t>
    </dgm:pt>
    <dgm:pt modelId="{D623126B-3995-4E0C-A009-29BD8469ACDB}">
      <dgm:prSet/>
      <dgm:spPr/>
      <dgm:t>
        <a:bodyPr/>
        <a:lstStyle/>
        <a:p>
          <a:r>
            <a:rPr lang="en-US" dirty="0" smtClean="0"/>
            <a:t>opasna po svojim građanskim reperkusijama” (Bourdieu, 1984:37). Taj stav protiv indiferen-</a:t>
          </a:r>
          <a:endParaRPr lang="en-US" dirty="0"/>
        </a:p>
      </dgm:t>
    </dgm:pt>
    <dgm:pt modelId="{CEB00E8B-D57B-454D-B289-EF45B24556AB}" type="parTrans" cxnId="{45D81362-132E-46EB-8315-D771A3FDFFFE}">
      <dgm:prSet/>
      <dgm:spPr/>
      <dgm:t>
        <a:bodyPr/>
        <a:lstStyle/>
        <a:p>
          <a:endParaRPr lang="en-US"/>
        </a:p>
      </dgm:t>
    </dgm:pt>
    <dgm:pt modelId="{BF7F57A6-3DF8-47AD-952C-C42AB407896A}" type="sibTrans" cxnId="{45D81362-132E-46EB-8315-D771A3FDFFFE}">
      <dgm:prSet/>
      <dgm:spPr/>
      <dgm:t>
        <a:bodyPr/>
        <a:lstStyle/>
        <a:p>
          <a:endParaRPr lang="en-US"/>
        </a:p>
      </dgm:t>
    </dgm:pt>
    <dgm:pt modelId="{3FDBEE34-82DF-47DC-9A07-86D7231CB2A7}">
      <dgm:prSet/>
      <dgm:spPr/>
      <dgm:t>
        <a:bodyPr/>
        <a:lstStyle/>
        <a:p>
          <a:r>
            <a:rPr lang="pl-PL" dirty="0" smtClean="0"/>
            <a:t>tnosti prilično je emfatičan u svome realizmu, ali on nije ništa drugo do jedna od mogućih</a:t>
          </a:r>
          <a:endParaRPr lang="en-US" dirty="0"/>
        </a:p>
      </dgm:t>
    </dgm:pt>
    <dgm:pt modelId="{40686A7F-4FC9-4F93-B156-9DD55DD86858}" type="parTrans" cxnId="{89C92973-74E7-472C-A610-6745F227AA5F}">
      <dgm:prSet/>
      <dgm:spPr/>
      <dgm:t>
        <a:bodyPr/>
        <a:lstStyle/>
        <a:p>
          <a:endParaRPr lang="en-US"/>
        </a:p>
      </dgm:t>
    </dgm:pt>
    <dgm:pt modelId="{AC78690D-E220-44E5-A2A7-D2FE53C463E9}" type="sibTrans" cxnId="{89C92973-74E7-472C-A610-6745F227AA5F}">
      <dgm:prSet/>
      <dgm:spPr/>
      <dgm:t>
        <a:bodyPr/>
        <a:lstStyle/>
        <a:p>
          <a:endParaRPr lang="en-US"/>
        </a:p>
      </dgm:t>
    </dgm:pt>
    <dgm:pt modelId="{1A5BF63F-4F17-42F9-80AA-30B5B67E49FB}">
      <dgm:prSet/>
      <dgm:spPr/>
      <dgm:t>
        <a:bodyPr/>
        <a:lstStyle/>
        <a:p>
          <a:r>
            <a:rPr lang="en-US" dirty="0" smtClean="0"/>
            <a:t>parafraza već poslovičnih Weberovih strahovanja od specijalista bez duše i hedonista bez</a:t>
          </a:r>
          <a:endParaRPr lang="en-US" dirty="0"/>
        </a:p>
      </dgm:t>
    </dgm:pt>
    <dgm:pt modelId="{93A520CC-F674-45E7-B8CF-4EB0CE192D64}" type="parTrans" cxnId="{EA72390D-B5C8-43DF-AE90-764E0C331076}">
      <dgm:prSet/>
      <dgm:spPr/>
      <dgm:t>
        <a:bodyPr/>
        <a:lstStyle/>
        <a:p>
          <a:endParaRPr lang="en-US"/>
        </a:p>
      </dgm:t>
    </dgm:pt>
    <dgm:pt modelId="{3368D3D2-9FED-4AFC-A703-D3E92B8B2ECE}" type="sibTrans" cxnId="{EA72390D-B5C8-43DF-AE90-764E0C331076}">
      <dgm:prSet/>
      <dgm:spPr/>
      <dgm:t>
        <a:bodyPr/>
        <a:lstStyle/>
        <a:p>
          <a:endParaRPr lang="en-US"/>
        </a:p>
      </dgm:t>
    </dgm:pt>
    <dgm:pt modelId="{9C63C026-3832-4F6E-978E-61D02905E76F}">
      <dgm:prSet/>
      <dgm:spPr/>
      <dgm:t>
        <a:bodyPr/>
        <a:lstStyle/>
        <a:p>
          <a:r>
            <a:rPr lang="en-US" dirty="0" smtClean="0"/>
            <a:t>srca</a:t>
          </a:r>
          <a:endParaRPr lang="en-US" dirty="0"/>
        </a:p>
      </dgm:t>
    </dgm:pt>
    <dgm:pt modelId="{6B9266F2-892A-4AD5-8AD4-187D555EBC44}" type="parTrans" cxnId="{73D81EC8-1CDC-44DF-AFC9-09E679E48D4A}">
      <dgm:prSet/>
      <dgm:spPr/>
      <dgm:t>
        <a:bodyPr/>
        <a:lstStyle/>
        <a:p>
          <a:endParaRPr lang="en-US"/>
        </a:p>
      </dgm:t>
    </dgm:pt>
    <dgm:pt modelId="{DE216274-B1D2-45F3-B5F4-DC17957FE321}" type="sibTrans" cxnId="{73D81EC8-1CDC-44DF-AFC9-09E679E48D4A}">
      <dgm:prSet/>
      <dgm:spPr/>
      <dgm:t>
        <a:bodyPr/>
        <a:lstStyle/>
        <a:p>
          <a:endParaRPr lang="en-US"/>
        </a:p>
      </dgm:t>
    </dgm:pt>
    <dgm:pt modelId="{BAA5B1C7-98FD-449B-A89B-49DBDFDCA513}" type="pres">
      <dgm:prSet presAssocID="{D26401AB-878A-4A8B-AB0A-ED1A2B3B6A68}" presName="linear" presStyleCnt="0">
        <dgm:presLayoutVars>
          <dgm:dir/>
          <dgm:animLvl val="lvl"/>
          <dgm:resizeHandles val="exact"/>
        </dgm:presLayoutVars>
      </dgm:prSet>
      <dgm:spPr/>
    </dgm:pt>
    <dgm:pt modelId="{94E61B77-DD20-4751-97D8-A548D5F57D77}" type="pres">
      <dgm:prSet presAssocID="{0C0015BA-0058-4D35-9F4E-86B379EDF9C0}" presName="parentLin" presStyleCnt="0"/>
      <dgm:spPr/>
    </dgm:pt>
    <dgm:pt modelId="{EDAACF88-F6F6-4DE9-BE4F-EF237EB52027}" type="pres">
      <dgm:prSet presAssocID="{0C0015BA-0058-4D35-9F4E-86B379EDF9C0}" presName="parentLeftMargin" presStyleLbl="node1" presStyleIdx="0" presStyleCnt="1"/>
      <dgm:spPr/>
    </dgm:pt>
    <dgm:pt modelId="{5942E6E0-569A-4BA8-A328-7B7DE23ED56F}" type="pres">
      <dgm:prSet presAssocID="{0C0015BA-0058-4D35-9F4E-86B379EDF9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A3A03-89A9-47A7-8B66-5991B51AE9BA}" type="pres">
      <dgm:prSet presAssocID="{0C0015BA-0058-4D35-9F4E-86B379EDF9C0}" presName="negativeSpace" presStyleCnt="0"/>
      <dgm:spPr/>
    </dgm:pt>
    <dgm:pt modelId="{97EB0A8A-5A0B-4A43-8A58-1FFB4480C3C2}" type="pres">
      <dgm:prSet presAssocID="{0C0015BA-0058-4D35-9F4E-86B379EDF9C0}" presName="childText" presStyleLbl="conFgAcc1" presStyleIdx="0" presStyleCnt="1" custLinFactNeighborX="356" custLinFactNeighborY="27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335E6-AAD7-4C25-9168-B84F7DC75791}" type="presOf" srcId="{0C0015BA-0058-4D35-9F4E-86B379EDF9C0}" destId="{EDAACF88-F6F6-4DE9-BE4F-EF237EB52027}" srcOrd="0" destOrd="0" presId="urn:microsoft.com/office/officeart/2005/8/layout/list1"/>
    <dgm:cxn modelId="{C81A776D-4500-42A8-BC53-3C2BDEF66F9D}" type="presOf" srcId="{9C63C026-3832-4F6E-978E-61D02905E76F}" destId="{97EB0A8A-5A0B-4A43-8A58-1FFB4480C3C2}" srcOrd="0" destOrd="11" presId="urn:microsoft.com/office/officeart/2005/8/layout/list1"/>
    <dgm:cxn modelId="{73D81EC8-1CDC-44DF-AFC9-09E679E48D4A}" srcId="{0C0015BA-0058-4D35-9F4E-86B379EDF9C0}" destId="{9C63C026-3832-4F6E-978E-61D02905E76F}" srcOrd="7" destOrd="0" parTransId="{6B9266F2-892A-4AD5-8AD4-187D555EBC44}" sibTransId="{DE216274-B1D2-45F3-B5F4-DC17957FE321}"/>
    <dgm:cxn modelId="{2C03A40A-85B2-4EF7-B39F-EF2972B4B2D1}" type="presOf" srcId="{C79CD91B-CC7C-4C71-8C1C-9DB8E222F34C}" destId="{97EB0A8A-5A0B-4A43-8A58-1FFB4480C3C2}" srcOrd="0" destOrd="2" presId="urn:microsoft.com/office/officeart/2005/8/layout/list1"/>
    <dgm:cxn modelId="{EA72390D-B5C8-43DF-AE90-764E0C331076}" srcId="{0C0015BA-0058-4D35-9F4E-86B379EDF9C0}" destId="{1A5BF63F-4F17-42F9-80AA-30B5B67E49FB}" srcOrd="6" destOrd="0" parTransId="{93A520CC-F674-45E7-B8CF-4EB0CE192D64}" sibTransId="{3368D3D2-9FED-4AFC-A703-D3E92B8B2ECE}"/>
    <dgm:cxn modelId="{45D81362-132E-46EB-8315-D771A3FDFFFE}" srcId="{0C0015BA-0058-4D35-9F4E-86B379EDF9C0}" destId="{D623126B-3995-4E0C-A009-29BD8469ACDB}" srcOrd="4" destOrd="0" parTransId="{CEB00E8B-D57B-454D-B289-EF45B24556AB}" sibTransId="{BF7F57A6-3DF8-47AD-952C-C42AB407896A}"/>
    <dgm:cxn modelId="{C8338624-EF47-4C60-92C9-1153456C2240}" type="presOf" srcId="{57BF5F1A-5937-4398-BCD2-546DACDF46CD}" destId="{97EB0A8A-5A0B-4A43-8A58-1FFB4480C3C2}" srcOrd="0" destOrd="7" presId="urn:microsoft.com/office/officeart/2005/8/layout/list1"/>
    <dgm:cxn modelId="{FB0CA799-4D1A-4314-B95E-DDB4F5E1E434}" srcId="{0C0015BA-0058-4D35-9F4E-86B379EDF9C0}" destId="{138548CC-1924-434F-BFCB-E948C64A8B14}" srcOrd="0" destOrd="0" parTransId="{36DFCF21-15A1-4CEB-BFB2-5D22AC527096}" sibTransId="{574EAEF8-8A7A-43C4-805A-3D4ADBB611EE}"/>
    <dgm:cxn modelId="{327E25F0-4C0B-4D36-B6FC-DBD350F9CB1B}" type="presOf" srcId="{0C0015BA-0058-4D35-9F4E-86B379EDF9C0}" destId="{5942E6E0-569A-4BA8-A328-7B7DE23ED56F}" srcOrd="1" destOrd="0" presId="urn:microsoft.com/office/officeart/2005/8/layout/list1"/>
    <dgm:cxn modelId="{20D8C7D8-7552-4B04-B80B-B46DF71CFD68}" type="presOf" srcId="{3FDBEE34-82DF-47DC-9A07-86D7231CB2A7}" destId="{97EB0A8A-5A0B-4A43-8A58-1FFB4480C3C2}" srcOrd="0" destOrd="9" presId="urn:microsoft.com/office/officeart/2005/8/layout/list1"/>
    <dgm:cxn modelId="{8939898D-54D9-4A40-BE27-8B58F5561A6A}" srcId="{BC314453-DF7B-485D-9C1B-78969E046F2B}" destId="{C79CD91B-CC7C-4C71-8C1C-9DB8E222F34C}" srcOrd="0" destOrd="0" parTransId="{F91A4C20-B0FC-48CC-9106-C81A4223E513}" sibTransId="{EC8B39C3-7678-4107-BEF0-D0C5ACE1EA2F}"/>
    <dgm:cxn modelId="{C3DCE352-1C96-4203-87F4-E7201ECB01E2}" type="presOf" srcId="{D623126B-3995-4E0C-A009-29BD8469ACDB}" destId="{97EB0A8A-5A0B-4A43-8A58-1FFB4480C3C2}" srcOrd="0" destOrd="8" presId="urn:microsoft.com/office/officeart/2005/8/layout/list1"/>
    <dgm:cxn modelId="{CECCC348-9ADA-4790-970A-3274D6695AF9}" type="presOf" srcId="{1A5BF63F-4F17-42F9-80AA-30B5B67E49FB}" destId="{97EB0A8A-5A0B-4A43-8A58-1FFB4480C3C2}" srcOrd="0" destOrd="10" presId="urn:microsoft.com/office/officeart/2005/8/layout/list1"/>
    <dgm:cxn modelId="{33FABDC5-D4F2-49EF-ACC2-015ECC6BD794}" srcId="{0C0015BA-0058-4D35-9F4E-86B379EDF9C0}" destId="{BC314453-DF7B-485D-9C1B-78969E046F2B}" srcOrd="1" destOrd="0" parTransId="{C3F7206D-17DA-47C7-B583-FC3006BA8D09}" sibTransId="{FE8F2C0A-0D83-4706-8962-FBB51C9F2B8F}"/>
    <dgm:cxn modelId="{1DC617C1-D11D-437C-AFCA-B3C49FC9A565}" srcId="{BC314453-DF7B-485D-9C1B-78969E046F2B}" destId="{03BAE5FD-E3A6-4048-8CDD-79964D3CC8AB}" srcOrd="1" destOrd="0" parTransId="{612FD560-9720-476C-94C2-71731A9BD3D7}" sibTransId="{4B6868B5-5CD3-464B-80CA-47362AC1EAE7}"/>
    <dgm:cxn modelId="{58155073-75DD-45A8-A8B5-2F1FCAC3E474}" srcId="{BC314453-DF7B-485D-9C1B-78969E046F2B}" destId="{6CC457D9-F868-4036-8DFF-E17FC0C39334}" srcOrd="2" destOrd="0" parTransId="{AC067725-405A-4229-9C06-40EC86C34E63}" sibTransId="{F1C74028-8B4D-41A5-B906-112BDE1445B2}"/>
    <dgm:cxn modelId="{63D9ADB7-4AE1-471B-A7D7-03BC23BD9E4B}" type="presOf" srcId="{45CAFE56-D8E4-4CC2-8DA5-761BD268BADD}" destId="{97EB0A8A-5A0B-4A43-8A58-1FFB4480C3C2}" srcOrd="0" destOrd="6" presId="urn:microsoft.com/office/officeart/2005/8/layout/list1"/>
    <dgm:cxn modelId="{586E75EF-F8F9-41C5-8DE0-1122F711066E}" type="presOf" srcId="{138548CC-1924-434F-BFCB-E948C64A8B14}" destId="{97EB0A8A-5A0B-4A43-8A58-1FFB4480C3C2}" srcOrd="0" destOrd="0" presId="urn:microsoft.com/office/officeart/2005/8/layout/list1"/>
    <dgm:cxn modelId="{E23F1E89-5141-4FC2-93D8-20C151EFD1EE}" type="presOf" srcId="{03BAE5FD-E3A6-4048-8CDD-79964D3CC8AB}" destId="{97EB0A8A-5A0B-4A43-8A58-1FFB4480C3C2}" srcOrd="0" destOrd="3" presId="urn:microsoft.com/office/officeart/2005/8/layout/list1"/>
    <dgm:cxn modelId="{D0312FBC-11B3-4515-B9E8-2E4E5C6C3349}" srcId="{0C0015BA-0058-4D35-9F4E-86B379EDF9C0}" destId="{45CAFE56-D8E4-4CC2-8DA5-761BD268BADD}" srcOrd="2" destOrd="0" parTransId="{EE896C17-B17C-4BEB-B403-962485C311E4}" sibTransId="{7454C40C-B544-453C-A531-DC59CAD45762}"/>
    <dgm:cxn modelId="{E4DD9911-4AC0-49E2-9D79-959E2490D1E1}" srcId="{BC314453-DF7B-485D-9C1B-78969E046F2B}" destId="{4E0BA955-A744-43E0-8E52-7E262588E4F1}" srcOrd="3" destOrd="0" parTransId="{92A08D38-6E90-4817-9B54-FB60E539D41B}" sibTransId="{2CDF3A07-EE58-47F8-8C1D-D40C1C698453}"/>
    <dgm:cxn modelId="{696483F5-3D3D-4FD5-BDF8-73CD93AD4CDC}" srcId="{D26401AB-878A-4A8B-AB0A-ED1A2B3B6A68}" destId="{0C0015BA-0058-4D35-9F4E-86B379EDF9C0}" srcOrd="0" destOrd="0" parTransId="{2E19F5D5-32EA-42F2-8B4F-952654183EB0}" sibTransId="{AE17A922-8D84-4EC0-A2FD-B4C141D0DAC9}"/>
    <dgm:cxn modelId="{89C92973-74E7-472C-A610-6745F227AA5F}" srcId="{0C0015BA-0058-4D35-9F4E-86B379EDF9C0}" destId="{3FDBEE34-82DF-47DC-9A07-86D7231CB2A7}" srcOrd="5" destOrd="0" parTransId="{40686A7F-4FC9-4F93-B156-9DD55DD86858}" sibTransId="{AC78690D-E220-44E5-A2A7-D2FE53C463E9}"/>
    <dgm:cxn modelId="{83A7D4B5-0856-480C-8A01-667459BC5F98}" type="presOf" srcId="{D26401AB-878A-4A8B-AB0A-ED1A2B3B6A68}" destId="{BAA5B1C7-98FD-449B-A89B-49DBDFDCA513}" srcOrd="0" destOrd="0" presId="urn:microsoft.com/office/officeart/2005/8/layout/list1"/>
    <dgm:cxn modelId="{23C179D6-1FFB-48E7-A946-B4D8CB99F882}" type="presOf" srcId="{6CC457D9-F868-4036-8DFF-E17FC0C39334}" destId="{97EB0A8A-5A0B-4A43-8A58-1FFB4480C3C2}" srcOrd="0" destOrd="4" presId="urn:microsoft.com/office/officeart/2005/8/layout/list1"/>
    <dgm:cxn modelId="{75A7922F-5EDF-456D-9F6D-EE75B0A6F1DF}" type="presOf" srcId="{BC314453-DF7B-485D-9C1B-78969E046F2B}" destId="{97EB0A8A-5A0B-4A43-8A58-1FFB4480C3C2}" srcOrd="0" destOrd="1" presId="urn:microsoft.com/office/officeart/2005/8/layout/list1"/>
    <dgm:cxn modelId="{C19179C6-EBA4-46E7-B568-B286C6C0F883}" srcId="{0C0015BA-0058-4D35-9F4E-86B379EDF9C0}" destId="{57BF5F1A-5937-4398-BCD2-546DACDF46CD}" srcOrd="3" destOrd="0" parTransId="{FA3C1688-F3A2-488D-A776-5E4D2D1FF5B8}" sibTransId="{A824D3E4-F4B8-4AC2-8FE9-1077AB0FC1E5}"/>
    <dgm:cxn modelId="{61EC1FAD-C815-4425-BE72-A1EA2F6A02D2}" type="presOf" srcId="{4E0BA955-A744-43E0-8E52-7E262588E4F1}" destId="{97EB0A8A-5A0B-4A43-8A58-1FFB4480C3C2}" srcOrd="0" destOrd="5" presId="urn:microsoft.com/office/officeart/2005/8/layout/list1"/>
    <dgm:cxn modelId="{1F1052B1-2672-41C1-BF40-6260F54A1C2F}" type="presParOf" srcId="{BAA5B1C7-98FD-449B-A89B-49DBDFDCA513}" destId="{94E61B77-DD20-4751-97D8-A548D5F57D77}" srcOrd="0" destOrd="0" presId="urn:microsoft.com/office/officeart/2005/8/layout/list1"/>
    <dgm:cxn modelId="{5C14C231-38D9-4987-80CD-69C531921317}" type="presParOf" srcId="{94E61B77-DD20-4751-97D8-A548D5F57D77}" destId="{EDAACF88-F6F6-4DE9-BE4F-EF237EB52027}" srcOrd="0" destOrd="0" presId="urn:microsoft.com/office/officeart/2005/8/layout/list1"/>
    <dgm:cxn modelId="{47CBF8B8-8DAF-4126-AAFB-D3D1DB4B8276}" type="presParOf" srcId="{94E61B77-DD20-4751-97D8-A548D5F57D77}" destId="{5942E6E0-569A-4BA8-A328-7B7DE23ED56F}" srcOrd="1" destOrd="0" presId="urn:microsoft.com/office/officeart/2005/8/layout/list1"/>
    <dgm:cxn modelId="{4CF36197-D089-4C01-B31E-CA4D5EAC975E}" type="presParOf" srcId="{BAA5B1C7-98FD-449B-A89B-49DBDFDCA513}" destId="{D96A3A03-89A9-47A7-8B66-5991B51AE9BA}" srcOrd="1" destOrd="0" presId="urn:microsoft.com/office/officeart/2005/8/layout/list1"/>
    <dgm:cxn modelId="{B2E67948-8EF6-4DC4-BAA2-FF48EC43D512}" type="presParOf" srcId="{BAA5B1C7-98FD-449B-A89B-49DBDFDCA513}" destId="{97EB0A8A-5A0B-4A43-8A58-1FFB4480C3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6401AB-878A-4A8B-AB0A-ED1A2B3B6A6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314453-DF7B-485D-9C1B-78969E046F2B}">
      <dgm:prSet custT="1"/>
      <dgm:spPr/>
      <dgm:t>
        <a:bodyPr/>
        <a:lstStyle/>
        <a:p>
          <a:r>
            <a:rPr lang="en-US" sz="1800" dirty="0" smtClean="0"/>
            <a:t>STAJALIŠTE PREDEMTNE POSEBNOSTI</a:t>
          </a:r>
          <a:endParaRPr lang="hr-HR" sz="1800" dirty="0"/>
        </a:p>
      </dgm:t>
    </dgm:pt>
    <dgm:pt modelId="{C3F7206D-17DA-47C7-B583-FC3006BA8D09}" type="parTrans" cxnId="{33FABDC5-D4F2-49EF-ACC2-015ECC6BD794}">
      <dgm:prSet/>
      <dgm:spPr/>
      <dgm:t>
        <a:bodyPr/>
        <a:lstStyle/>
        <a:p>
          <a:endParaRPr lang="en-US"/>
        </a:p>
      </dgm:t>
    </dgm:pt>
    <dgm:pt modelId="{FE8F2C0A-0D83-4706-8962-FBB51C9F2B8F}" type="sibTrans" cxnId="{33FABDC5-D4F2-49EF-ACC2-015ECC6BD794}">
      <dgm:prSet/>
      <dgm:spPr/>
      <dgm:t>
        <a:bodyPr/>
        <a:lstStyle/>
        <a:p>
          <a:endParaRPr lang="en-US"/>
        </a:p>
      </dgm:t>
    </dgm:pt>
    <dgm:pt modelId="{69840EB6-42E3-4BD3-8D97-2C278A801009}">
      <dgm:prSet custT="1"/>
      <dgm:spPr/>
      <dgm:t>
        <a:bodyPr/>
        <a:lstStyle/>
        <a:p>
          <a:r>
            <a:rPr lang="hr-HR" sz="1800" dirty="0" smtClean="0"/>
            <a:t>U zasebnom disciplinarnom bavljenju klasičnim sociološkim teorijama uglavnom se koriste dva pristupa: povijesno-kronološki i </a:t>
          </a:r>
          <a:r>
            <a:rPr lang="hr-HR" sz="1800" dirty="0" err="1" smtClean="0"/>
            <a:t>problematski</a:t>
          </a:r>
          <a:r>
            <a:rPr lang="hr-HR" sz="1800" dirty="0" smtClean="0"/>
            <a:t>.</a:t>
          </a:r>
          <a:endParaRPr lang="hr-HR" sz="1800" dirty="0"/>
        </a:p>
      </dgm:t>
    </dgm:pt>
    <dgm:pt modelId="{FDC21890-7BFA-43DA-99E3-EA2E38E7F3F2}" type="parTrans" cxnId="{B5B2EA56-5BBE-4061-B698-73833E6F6A11}">
      <dgm:prSet/>
      <dgm:spPr/>
      <dgm:t>
        <a:bodyPr/>
        <a:lstStyle/>
        <a:p>
          <a:endParaRPr lang="en-US"/>
        </a:p>
      </dgm:t>
    </dgm:pt>
    <dgm:pt modelId="{C9EC2CDD-C571-42FE-9043-C33F851A9837}" type="sibTrans" cxnId="{B5B2EA56-5BBE-4061-B698-73833E6F6A11}">
      <dgm:prSet/>
      <dgm:spPr/>
      <dgm:t>
        <a:bodyPr/>
        <a:lstStyle/>
        <a:p>
          <a:endParaRPr lang="en-US"/>
        </a:p>
      </dgm:t>
    </dgm:pt>
    <dgm:pt modelId="{41584546-BF5D-41F8-B7CF-256EF7938D17}">
      <dgm:prSet custT="1"/>
      <dgm:spPr/>
      <dgm:t>
        <a:bodyPr/>
        <a:lstStyle/>
        <a:p>
          <a:endParaRPr lang="hr-HR" sz="1800" dirty="0"/>
        </a:p>
      </dgm:t>
    </dgm:pt>
    <dgm:pt modelId="{9577672D-397C-4B2F-A8D3-6A5072B18BFE}" type="parTrans" cxnId="{2AD6D088-9075-486D-92FC-0D4C3DB91F0C}">
      <dgm:prSet/>
      <dgm:spPr/>
      <dgm:t>
        <a:bodyPr/>
        <a:lstStyle/>
        <a:p>
          <a:endParaRPr lang="en-US"/>
        </a:p>
      </dgm:t>
    </dgm:pt>
    <dgm:pt modelId="{589F50B8-0219-4513-9639-EC7072F8BABC}" type="sibTrans" cxnId="{2AD6D088-9075-486D-92FC-0D4C3DB91F0C}">
      <dgm:prSet/>
      <dgm:spPr/>
      <dgm:t>
        <a:bodyPr/>
        <a:lstStyle/>
        <a:p>
          <a:endParaRPr lang="en-US"/>
        </a:p>
      </dgm:t>
    </dgm:pt>
    <dgm:pt modelId="{CC5BEAE3-3FA6-4162-8F22-7AD959E27958}">
      <dgm:prSet custT="1"/>
      <dgm:spPr/>
      <dgm:t>
        <a:bodyPr/>
        <a:lstStyle/>
        <a:p>
          <a:r>
            <a:rPr lang="en-US" sz="1800" dirty="0" smtClean="0"/>
            <a:t>p</a:t>
          </a:r>
          <a:r>
            <a:rPr lang="hr-HR" sz="1800" dirty="0" smtClean="0"/>
            <a:t>rema općeprihvaćenom i gotovo kanonskom pravilu </a:t>
          </a:r>
          <a:r>
            <a:rPr lang="en-US" sz="1800" dirty="0" err="1" smtClean="0"/>
            <a:t>kronološki</a:t>
          </a:r>
          <a:r>
            <a:rPr lang="en-US" sz="1800" dirty="0" smtClean="0"/>
            <a:t> </a:t>
          </a:r>
          <a:r>
            <a:rPr lang="hr-HR" sz="1800" dirty="0" smtClean="0"/>
            <a:t>pregledi najčešće počinju s </a:t>
          </a:r>
          <a:r>
            <a:rPr lang="hr-HR" sz="1800" dirty="0" err="1" smtClean="0"/>
            <a:t>Augusteom</a:t>
          </a:r>
          <a:r>
            <a:rPr lang="hr-HR" sz="1800" dirty="0" smtClean="0"/>
            <a:t> Comteom</a:t>
          </a:r>
          <a:endParaRPr lang="hr-HR" sz="1800" dirty="0"/>
        </a:p>
      </dgm:t>
    </dgm:pt>
    <dgm:pt modelId="{282A16B0-36E0-40A3-BFEC-A64A82E785BE}" type="parTrans" cxnId="{2F95BD3E-2084-4F74-8395-719A7C2FF27F}">
      <dgm:prSet/>
      <dgm:spPr/>
      <dgm:t>
        <a:bodyPr/>
        <a:lstStyle/>
        <a:p>
          <a:endParaRPr lang="en-US"/>
        </a:p>
      </dgm:t>
    </dgm:pt>
    <dgm:pt modelId="{3F0CA72B-46F4-4BDA-B910-3D95DF281283}" type="sibTrans" cxnId="{2F95BD3E-2084-4F74-8395-719A7C2FF27F}">
      <dgm:prSet/>
      <dgm:spPr/>
      <dgm:t>
        <a:bodyPr/>
        <a:lstStyle/>
        <a:p>
          <a:endParaRPr lang="en-US"/>
        </a:p>
      </dgm:t>
    </dgm:pt>
    <dgm:pt modelId="{505878AC-DA57-403E-A931-BCAFACF8CDE5}">
      <dgm:prSet custT="1"/>
      <dgm:spPr/>
      <dgm:t>
        <a:bodyPr/>
        <a:lstStyle/>
        <a:p>
          <a:r>
            <a:rPr lang="hr-HR" sz="1800" dirty="0" smtClean="0"/>
            <a:t>To se sinonimno značenje katkad naglašenije pridaje </a:t>
          </a:r>
          <a:r>
            <a:rPr lang="hr-HR" sz="1800" dirty="0" err="1" smtClean="0"/>
            <a:t>Durkheimu</a:t>
          </a:r>
          <a:r>
            <a:rPr lang="hr-HR" sz="1800" dirty="0" smtClean="0"/>
            <a:t>, katkad Weberu, katkad Marxu, </a:t>
          </a:r>
          <a:r>
            <a:rPr lang="hr-HR" sz="1800" dirty="0" err="1" smtClean="0"/>
            <a:t>Simmelu</a:t>
          </a:r>
          <a:r>
            <a:rPr lang="hr-HR" sz="1800" dirty="0" smtClean="0"/>
            <a:t>, </a:t>
          </a:r>
          <a:r>
            <a:rPr lang="hr-HR" sz="1800" dirty="0" err="1" smtClean="0"/>
            <a:t>Paretu</a:t>
          </a:r>
          <a:r>
            <a:rPr lang="hr-HR" sz="1800" dirty="0" smtClean="0"/>
            <a:t> itd., ili svima zajedno</a:t>
          </a:r>
          <a:endParaRPr lang="hr-HR" sz="1800" dirty="0"/>
        </a:p>
      </dgm:t>
    </dgm:pt>
    <dgm:pt modelId="{CA6974B0-A931-4337-9EEA-13625C1A012C}" type="parTrans" cxnId="{FF74F1BA-A669-4304-8CC8-DFCF00CC63A1}">
      <dgm:prSet/>
      <dgm:spPr/>
      <dgm:t>
        <a:bodyPr/>
        <a:lstStyle/>
        <a:p>
          <a:endParaRPr lang="en-US"/>
        </a:p>
      </dgm:t>
    </dgm:pt>
    <dgm:pt modelId="{A373C643-995F-4CD2-83D9-F95D5115DE0E}" type="sibTrans" cxnId="{FF74F1BA-A669-4304-8CC8-DFCF00CC63A1}">
      <dgm:prSet/>
      <dgm:spPr/>
      <dgm:t>
        <a:bodyPr/>
        <a:lstStyle/>
        <a:p>
          <a:endParaRPr lang="en-US"/>
        </a:p>
      </dgm:t>
    </dgm:pt>
    <dgm:pt modelId="{8DF9245A-6EFD-4787-AAF2-9A9E0F49130F}">
      <dgm:prSet custT="1"/>
      <dgm:spPr/>
      <dgm:t>
        <a:bodyPr/>
        <a:lstStyle/>
        <a:p>
          <a:r>
            <a:rPr lang="hr-HR" sz="1800" dirty="0" smtClean="0"/>
            <a:t>Ostaje dojam da se povijest socioloških teorija shvaća kao pitanje erudicije a ne kao znanstveni problem</a:t>
          </a:r>
          <a:endParaRPr lang="hr-HR" sz="1800" dirty="0"/>
        </a:p>
      </dgm:t>
    </dgm:pt>
    <dgm:pt modelId="{87673493-5C79-4081-902D-6BEA7D81E25E}" type="parTrans" cxnId="{54D16136-161A-482D-B295-3F0C93F85296}">
      <dgm:prSet/>
      <dgm:spPr/>
      <dgm:t>
        <a:bodyPr/>
        <a:lstStyle/>
        <a:p>
          <a:endParaRPr lang="en-US"/>
        </a:p>
      </dgm:t>
    </dgm:pt>
    <dgm:pt modelId="{ED48FE2F-ADB3-41A6-AF34-5DCA016D8EFE}" type="sibTrans" cxnId="{54D16136-161A-482D-B295-3F0C93F85296}">
      <dgm:prSet/>
      <dgm:spPr/>
      <dgm:t>
        <a:bodyPr/>
        <a:lstStyle/>
        <a:p>
          <a:endParaRPr lang="en-US"/>
        </a:p>
      </dgm:t>
    </dgm:pt>
    <dgm:pt modelId="{BAA5B1C7-98FD-449B-A89B-49DBDFDCA513}" type="pres">
      <dgm:prSet presAssocID="{D26401AB-878A-4A8B-AB0A-ED1A2B3B6A68}" presName="linear" presStyleCnt="0">
        <dgm:presLayoutVars>
          <dgm:dir/>
          <dgm:animLvl val="lvl"/>
          <dgm:resizeHandles val="exact"/>
        </dgm:presLayoutVars>
      </dgm:prSet>
      <dgm:spPr/>
    </dgm:pt>
    <dgm:pt modelId="{2BF3EC41-EABE-48A2-B240-1B26D1857E1A}" type="pres">
      <dgm:prSet presAssocID="{BC314453-DF7B-485D-9C1B-78969E046F2B}" presName="parentLin" presStyleCnt="0"/>
      <dgm:spPr/>
    </dgm:pt>
    <dgm:pt modelId="{E0B31A35-A8CE-4E5A-A1E0-608DB6B0C656}" type="pres">
      <dgm:prSet presAssocID="{BC314453-DF7B-485D-9C1B-78969E046F2B}" presName="parentLeftMargin" presStyleLbl="node1" presStyleIdx="0" presStyleCnt="1"/>
      <dgm:spPr/>
    </dgm:pt>
    <dgm:pt modelId="{B9F67656-76C0-46C8-9716-47215D9C18B3}" type="pres">
      <dgm:prSet presAssocID="{BC314453-DF7B-485D-9C1B-78969E046F2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D90021F-E733-4865-BB62-A3C917069C8E}" type="pres">
      <dgm:prSet presAssocID="{BC314453-DF7B-485D-9C1B-78969E046F2B}" presName="negativeSpace" presStyleCnt="0"/>
      <dgm:spPr/>
    </dgm:pt>
    <dgm:pt modelId="{92680A06-F0E8-464A-AA65-B911DB2A6093}" type="pres">
      <dgm:prSet presAssocID="{BC314453-DF7B-485D-9C1B-78969E046F2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D16136-161A-482D-B295-3F0C93F85296}" srcId="{BC314453-DF7B-485D-9C1B-78969E046F2B}" destId="{8DF9245A-6EFD-4787-AAF2-9A9E0F49130F}" srcOrd="3" destOrd="0" parTransId="{87673493-5C79-4081-902D-6BEA7D81E25E}" sibTransId="{ED48FE2F-ADB3-41A6-AF34-5DCA016D8EFE}"/>
    <dgm:cxn modelId="{EB82EC0F-A7DE-477A-BDA6-3176775340A3}" type="presOf" srcId="{BC314453-DF7B-485D-9C1B-78969E046F2B}" destId="{E0B31A35-A8CE-4E5A-A1E0-608DB6B0C656}" srcOrd="0" destOrd="0" presId="urn:microsoft.com/office/officeart/2005/8/layout/list1"/>
    <dgm:cxn modelId="{2AD6D088-9075-486D-92FC-0D4C3DB91F0C}" srcId="{BC314453-DF7B-485D-9C1B-78969E046F2B}" destId="{41584546-BF5D-41F8-B7CF-256EF7938D17}" srcOrd="4" destOrd="0" parTransId="{9577672D-397C-4B2F-A8D3-6A5072B18BFE}" sibTransId="{589F50B8-0219-4513-9639-EC7072F8BABC}"/>
    <dgm:cxn modelId="{2F95BD3E-2084-4F74-8395-719A7C2FF27F}" srcId="{BC314453-DF7B-485D-9C1B-78969E046F2B}" destId="{CC5BEAE3-3FA6-4162-8F22-7AD959E27958}" srcOrd="1" destOrd="0" parTransId="{282A16B0-36E0-40A3-BFEC-A64A82E785BE}" sibTransId="{3F0CA72B-46F4-4BDA-B910-3D95DF281283}"/>
    <dgm:cxn modelId="{B95C2179-6EB6-4B45-9433-1AA5D2DC84F1}" type="presOf" srcId="{505878AC-DA57-403E-A931-BCAFACF8CDE5}" destId="{92680A06-F0E8-464A-AA65-B911DB2A6093}" srcOrd="0" destOrd="2" presId="urn:microsoft.com/office/officeart/2005/8/layout/list1"/>
    <dgm:cxn modelId="{232BF35D-F316-43F2-8FCA-5A0D917B7C7C}" type="presOf" srcId="{BC314453-DF7B-485D-9C1B-78969E046F2B}" destId="{B9F67656-76C0-46C8-9716-47215D9C18B3}" srcOrd="1" destOrd="0" presId="urn:microsoft.com/office/officeart/2005/8/layout/list1"/>
    <dgm:cxn modelId="{18E5F9CA-4469-4801-9EEC-74E1D2575DC4}" type="presOf" srcId="{69840EB6-42E3-4BD3-8D97-2C278A801009}" destId="{92680A06-F0E8-464A-AA65-B911DB2A6093}" srcOrd="0" destOrd="0" presId="urn:microsoft.com/office/officeart/2005/8/layout/list1"/>
    <dgm:cxn modelId="{33FABDC5-D4F2-49EF-ACC2-015ECC6BD794}" srcId="{D26401AB-878A-4A8B-AB0A-ED1A2B3B6A68}" destId="{BC314453-DF7B-485D-9C1B-78969E046F2B}" srcOrd="0" destOrd="0" parTransId="{C3F7206D-17DA-47C7-B583-FC3006BA8D09}" sibTransId="{FE8F2C0A-0D83-4706-8962-FBB51C9F2B8F}"/>
    <dgm:cxn modelId="{9F20F444-220D-4998-9EA8-17BCCB1366D4}" type="presOf" srcId="{CC5BEAE3-3FA6-4162-8F22-7AD959E27958}" destId="{92680A06-F0E8-464A-AA65-B911DB2A6093}" srcOrd="0" destOrd="1" presId="urn:microsoft.com/office/officeart/2005/8/layout/list1"/>
    <dgm:cxn modelId="{83A7D4B5-0856-480C-8A01-667459BC5F98}" type="presOf" srcId="{D26401AB-878A-4A8B-AB0A-ED1A2B3B6A68}" destId="{BAA5B1C7-98FD-449B-A89B-49DBDFDCA513}" srcOrd="0" destOrd="0" presId="urn:microsoft.com/office/officeart/2005/8/layout/list1"/>
    <dgm:cxn modelId="{175013B3-4A8D-4E54-AC0F-9FEB85F03139}" type="presOf" srcId="{8DF9245A-6EFD-4787-AAF2-9A9E0F49130F}" destId="{92680A06-F0E8-464A-AA65-B911DB2A6093}" srcOrd="0" destOrd="3" presId="urn:microsoft.com/office/officeart/2005/8/layout/list1"/>
    <dgm:cxn modelId="{0DF5AE2A-39A7-4CE7-BDFE-50C7A3C275BE}" type="presOf" srcId="{41584546-BF5D-41F8-B7CF-256EF7938D17}" destId="{92680A06-F0E8-464A-AA65-B911DB2A6093}" srcOrd="0" destOrd="4" presId="urn:microsoft.com/office/officeart/2005/8/layout/list1"/>
    <dgm:cxn modelId="{B5B2EA56-5BBE-4061-B698-73833E6F6A11}" srcId="{BC314453-DF7B-485D-9C1B-78969E046F2B}" destId="{69840EB6-42E3-4BD3-8D97-2C278A801009}" srcOrd="0" destOrd="0" parTransId="{FDC21890-7BFA-43DA-99E3-EA2E38E7F3F2}" sibTransId="{C9EC2CDD-C571-42FE-9043-C33F851A9837}"/>
    <dgm:cxn modelId="{FF74F1BA-A669-4304-8CC8-DFCF00CC63A1}" srcId="{BC314453-DF7B-485D-9C1B-78969E046F2B}" destId="{505878AC-DA57-403E-A931-BCAFACF8CDE5}" srcOrd="2" destOrd="0" parTransId="{CA6974B0-A931-4337-9EEA-13625C1A012C}" sibTransId="{A373C643-995F-4CD2-83D9-F95D5115DE0E}"/>
    <dgm:cxn modelId="{4C3FF7EF-FEFD-4AC4-9B15-549342B8B6A9}" type="presParOf" srcId="{BAA5B1C7-98FD-449B-A89B-49DBDFDCA513}" destId="{2BF3EC41-EABE-48A2-B240-1B26D1857E1A}" srcOrd="0" destOrd="0" presId="urn:microsoft.com/office/officeart/2005/8/layout/list1"/>
    <dgm:cxn modelId="{7519EEB5-9ED6-4554-9DD7-42B2E0E7F2FC}" type="presParOf" srcId="{2BF3EC41-EABE-48A2-B240-1B26D1857E1A}" destId="{E0B31A35-A8CE-4E5A-A1E0-608DB6B0C656}" srcOrd="0" destOrd="0" presId="urn:microsoft.com/office/officeart/2005/8/layout/list1"/>
    <dgm:cxn modelId="{6E2BEA5B-48FB-4595-BF2D-E242BBB1CD26}" type="presParOf" srcId="{2BF3EC41-EABE-48A2-B240-1B26D1857E1A}" destId="{B9F67656-76C0-46C8-9716-47215D9C18B3}" srcOrd="1" destOrd="0" presId="urn:microsoft.com/office/officeart/2005/8/layout/list1"/>
    <dgm:cxn modelId="{609F09E2-2A16-48C7-9F5D-C65E083E9864}" type="presParOf" srcId="{BAA5B1C7-98FD-449B-A89B-49DBDFDCA513}" destId="{FD90021F-E733-4865-BB62-A3C917069C8E}" srcOrd="1" destOrd="0" presId="urn:microsoft.com/office/officeart/2005/8/layout/list1"/>
    <dgm:cxn modelId="{CEA8FD19-A5D2-4CF0-8901-C4010A4611E5}" type="presParOf" srcId="{BAA5B1C7-98FD-449B-A89B-49DBDFDCA513}" destId="{92680A06-F0E8-464A-AA65-B911DB2A609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6401AB-878A-4A8B-AB0A-ED1A2B3B6A6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314453-DF7B-485D-9C1B-78969E046F2B}">
      <dgm:prSet custT="1"/>
      <dgm:spPr/>
      <dgm:t>
        <a:bodyPr/>
        <a:lstStyle/>
        <a:p>
          <a:r>
            <a:rPr lang="en-US" sz="1800" dirty="0" smtClean="0"/>
            <a:t>STAJALIŠTE KONTINUITETA</a:t>
          </a:r>
          <a:endParaRPr lang="hr-HR" sz="1800" dirty="0"/>
        </a:p>
      </dgm:t>
    </dgm:pt>
    <dgm:pt modelId="{C3F7206D-17DA-47C7-B583-FC3006BA8D09}" type="parTrans" cxnId="{33FABDC5-D4F2-49EF-ACC2-015ECC6BD794}">
      <dgm:prSet/>
      <dgm:spPr/>
      <dgm:t>
        <a:bodyPr/>
        <a:lstStyle/>
        <a:p>
          <a:endParaRPr lang="en-US"/>
        </a:p>
      </dgm:t>
    </dgm:pt>
    <dgm:pt modelId="{FE8F2C0A-0D83-4706-8962-FBB51C9F2B8F}" type="sibTrans" cxnId="{33FABDC5-D4F2-49EF-ACC2-015ECC6BD794}">
      <dgm:prSet/>
      <dgm:spPr/>
      <dgm:t>
        <a:bodyPr/>
        <a:lstStyle/>
        <a:p>
          <a:endParaRPr lang="en-US"/>
        </a:p>
      </dgm:t>
    </dgm:pt>
    <dgm:pt modelId="{41584546-BF5D-41F8-B7CF-256EF7938D17}">
      <dgm:prSet custT="1"/>
      <dgm:spPr/>
      <dgm:t>
        <a:bodyPr/>
        <a:lstStyle/>
        <a:p>
          <a:r>
            <a:rPr lang="hr-HR" sz="1800" dirty="0" smtClean="0"/>
            <a:t>one su utvrdile predmetnu i metodološku specifičnost sociološke znanosti</a:t>
          </a:r>
          <a:r>
            <a:rPr lang="en-US" sz="1800" dirty="0" smtClean="0"/>
            <a:t> </a:t>
          </a:r>
          <a:r>
            <a:rPr lang="hr-HR" sz="1800" dirty="0" smtClean="0"/>
            <a:t>te joj tako osigurale trajnu i neupitnu prisutnost među drugim znanostima.</a:t>
          </a:r>
          <a:endParaRPr lang="hr-HR" sz="1800" dirty="0"/>
        </a:p>
      </dgm:t>
    </dgm:pt>
    <dgm:pt modelId="{9577672D-397C-4B2F-A8D3-6A5072B18BFE}" type="parTrans" cxnId="{2AD6D088-9075-486D-92FC-0D4C3DB91F0C}">
      <dgm:prSet/>
      <dgm:spPr/>
      <dgm:t>
        <a:bodyPr/>
        <a:lstStyle/>
        <a:p>
          <a:endParaRPr lang="en-US"/>
        </a:p>
      </dgm:t>
    </dgm:pt>
    <dgm:pt modelId="{589F50B8-0219-4513-9639-EC7072F8BABC}" type="sibTrans" cxnId="{2AD6D088-9075-486D-92FC-0D4C3DB91F0C}">
      <dgm:prSet/>
      <dgm:spPr/>
      <dgm:t>
        <a:bodyPr/>
        <a:lstStyle/>
        <a:p>
          <a:endParaRPr lang="en-US"/>
        </a:p>
      </dgm:t>
    </dgm:pt>
    <dgm:pt modelId="{8DF9245A-6EFD-4787-AAF2-9A9E0F49130F}">
      <dgm:prSet custT="1"/>
      <dgm:spPr/>
      <dgm:t>
        <a:bodyPr/>
        <a:lstStyle/>
        <a:p>
          <a:r>
            <a:rPr lang="hr-HR" sz="1800" dirty="0" smtClean="0"/>
            <a:t>Klasične su sociološke teorije karika u neprekinutom lancu umovanja o oblicima, uporištima i metamorfozama organiziranog ljudskog življenja</a:t>
          </a:r>
          <a:endParaRPr lang="hr-HR" sz="1800" dirty="0"/>
        </a:p>
      </dgm:t>
    </dgm:pt>
    <dgm:pt modelId="{87673493-5C79-4081-902D-6BEA7D81E25E}" type="parTrans" cxnId="{54D16136-161A-482D-B295-3F0C93F85296}">
      <dgm:prSet/>
      <dgm:spPr/>
      <dgm:t>
        <a:bodyPr/>
        <a:lstStyle/>
        <a:p>
          <a:endParaRPr lang="en-US"/>
        </a:p>
      </dgm:t>
    </dgm:pt>
    <dgm:pt modelId="{ED48FE2F-ADB3-41A6-AF34-5DCA016D8EFE}" type="sibTrans" cxnId="{54D16136-161A-482D-B295-3F0C93F85296}">
      <dgm:prSet/>
      <dgm:spPr/>
      <dgm:t>
        <a:bodyPr/>
        <a:lstStyle/>
        <a:p>
          <a:endParaRPr lang="en-US"/>
        </a:p>
      </dgm:t>
    </dgm:pt>
    <dgm:pt modelId="{BAA5B1C7-98FD-449B-A89B-49DBDFDCA513}" type="pres">
      <dgm:prSet presAssocID="{D26401AB-878A-4A8B-AB0A-ED1A2B3B6A68}" presName="linear" presStyleCnt="0">
        <dgm:presLayoutVars>
          <dgm:dir/>
          <dgm:animLvl val="lvl"/>
          <dgm:resizeHandles val="exact"/>
        </dgm:presLayoutVars>
      </dgm:prSet>
      <dgm:spPr/>
    </dgm:pt>
    <dgm:pt modelId="{2BF3EC41-EABE-48A2-B240-1B26D1857E1A}" type="pres">
      <dgm:prSet presAssocID="{BC314453-DF7B-485D-9C1B-78969E046F2B}" presName="parentLin" presStyleCnt="0"/>
      <dgm:spPr/>
    </dgm:pt>
    <dgm:pt modelId="{E0B31A35-A8CE-4E5A-A1E0-608DB6B0C656}" type="pres">
      <dgm:prSet presAssocID="{BC314453-DF7B-485D-9C1B-78969E046F2B}" presName="parentLeftMargin" presStyleLbl="node1" presStyleIdx="0" presStyleCnt="1"/>
      <dgm:spPr/>
    </dgm:pt>
    <dgm:pt modelId="{B9F67656-76C0-46C8-9716-47215D9C18B3}" type="pres">
      <dgm:prSet presAssocID="{BC314453-DF7B-485D-9C1B-78969E046F2B}" presName="parentText" presStyleLbl="node1" presStyleIdx="0" presStyleCnt="1" custScaleX="64792" custScaleY="20112" custLinFactNeighborX="-24977" custLinFactNeighborY="-331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0021F-E733-4865-BB62-A3C917069C8E}" type="pres">
      <dgm:prSet presAssocID="{BC314453-DF7B-485D-9C1B-78969E046F2B}" presName="negativeSpace" presStyleCnt="0"/>
      <dgm:spPr/>
    </dgm:pt>
    <dgm:pt modelId="{92680A06-F0E8-464A-AA65-B911DB2A6093}" type="pres">
      <dgm:prSet presAssocID="{BC314453-DF7B-485D-9C1B-78969E046F2B}" presName="childText" presStyleLbl="conFgAcc1" presStyleIdx="0" presStyleCnt="1" custScaleX="100000" custScaleY="83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A7D4B5-0856-480C-8A01-667459BC5F98}" type="presOf" srcId="{D26401AB-878A-4A8B-AB0A-ED1A2B3B6A68}" destId="{BAA5B1C7-98FD-449B-A89B-49DBDFDCA513}" srcOrd="0" destOrd="0" presId="urn:microsoft.com/office/officeart/2005/8/layout/list1"/>
    <dgm:cxn modelId="{54D16136-161A-482D-B295-3F0C93F85296}" srcId="{BC314453-DF7B-485D-9C1B-78969E046F2B}" destId="{8DF9245A-6EFD-4787-AAF2-9A9E0F49130F}" srcOrd="0" destOrd="0" parTransId="{87673493-5C79-4081-902D-6BEA7D81E25E}" sibTransId="{ED48FE2F-ADB3-41A6-AF34-5DCA016D8EFE}"/>
    <dgm:cxn modelId="{2AD6D088-9075-486D-92FC-0D4C3DB91F0C}" srcId="{BC314453-DF7B-485D-9C1B-78969E046F2B}" destId="{41584546-BF5D-41F8-B7CF-256EF7938D17}" srcOrd="1" destOrd="0" parTransId="{9577672D-397C-4B2F-A8D3-6A5072B18BFE}" sibTransId="{589F50B8-0219-4513-9639-EC7072F8BABC}"/>
    <dgm:cxn modelId="{232BF35D-F316-43F2-8FCA-5A0D917B7C7C}" type="presOf" srcId="{BC314453-DF7B-485D-9C1B-78969E046F2B}" destId="{B9F67656-76C0-46C8-9716-47215D9C18B3}" srcOrd="1" destOrd="0" presId="urn:microsoft.com/office/officeart/2005/8/layout/list1"/>
    <dgm:cxn modelId="{0DF5AE2A-39A7-4CE7-BDFE-50C7A3C275BE}" type="presOf" srcId="{41584546-BF5D-41F8-B7CF-256EF7938D17}" destId="{92680A06-F0E8-464A-AA65-B911DB2A6093}" srcOrd="0" destOrd="1" presId="urn:microsoft.com/office/officeart/2005/8/layout/list1"/>
    <dgm:cxn modelId="{175013B3-4A8D-4E54-AC0F-9FEB85F03139}" type="presOf" srcId="{8DF9245A-6EFD-4787-AAF2-9A9E0F49130F}" destId="{92680A06-F0E8-464A-AA65-B911DB2A6093}" srcOrd="0" destOrd="0" presId="urn:microsoft.com/office/officeart/2005/8/layout/list1"/>
    <dgm:cxn modelId="{33FABDC5-D4F2-49EF-ACC2-015ECC6BD794}" srcId="{D26401AB-878A-4A8B-AB0A-ED1A2B3B6A68}" destId="{BC314453-DF7B-485D-9C1B-78969E046F2B}" srcOrd="0" destOrd="0" parTransId="{C3F7206D-17DA-47C7-B583-FC3006BA8D09}" sibTransId="{FE8F2C0A-0D83-4706-8962-FBB51C9F2B8F}"/>
    <dgm:cxn modelId="{EB82EC0F-A7DE-477A-BDA6-3176775340A3}" type="presOf" srcId="{BC314453-DF7B-485D-9C1B-78969E046F2B}" destId="{E0B31A35-A8CE-4E5A-A1E0-608DB6B0C656}" srcOrd="0" destOrd="0" presId="urn:microsoft.com/office/officeart/2005/8/layout/list1"/>
    <dgm:cxn modelId="{4C3FF7EF-FEFD-4AC4-9B15-549342B8B6A9}" type="presParOf" srcId="{BAA5B1C7-98FD-449B-A89B-49DBDFDCA513}" destId="{2BF3EC41-EABE-48A2-B240-1B26D1857E1A}" srcOrd="0" destOrd="0" presId="urn:microsoft.com/office/officeart/2005/8/layout/list1"/>
    <dgm:cxn modelId="{7519EEB5-9ED6-4554-9DD7-42B2E0E7F2FC}" type="presParOf" srcId="{2BF3EC41-EABE-48A2-B240-1B26D1857E1A}" destId="{E0B31A35-A8CE-4E5A-A1E0-608DB6B0C656}" srcOrd="0" destOrd="0" presId="urn:microsoft.com/office/officeart/2005/8/layout/list1"/>
    <dgm:cxn modelId="{6E2BEA5B-48FB-4595-BF2D-E242BBB1CD26}" type="presParOf" srcId="{2BF3EC41-EABE-48A2-B240-1B26D1857E1A}" destId="{B9F67656-76C0-46C8-9716-47215D9C18B3}" srcOrd="1" destOrd="0" presId="urn:microsoft.com/office/officeart/2005/8/layout/list1"/>
    <dgm:cxn modelId="{609F09E2-2A16-48C7-9F5D-C65E083E9864}" type="presParOf" srcId="{BAA5B1C7-98FD-449B-A89B-49DBDFDCA513}" destId="{FD90021F-E733-4865-BB62-A3C917069C8E}" srcOrd="1" destOrd="0" presId="urn:microsoft.com/office/officeart/2005/8/layout/list1"/>
    <dgm:cxn modelId="{CEA8FD19-A5D2-4CF0-8901-C4010A4611E5}" type="presParOf" srcId="{BAA5B1C7-98FD-449B-A89B-49DBDFDCA513}" destId="{92680A06-F0E8-464A-AA65-B911DB2A609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D209E0-6F23-437B-863C-4914BD0118F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C2927E-2E35-4788-A867-A26FC1E15A89}">
      <dgm:prSet custT="1"/>
      <dgm:spPr/>
      <dgm:t>
        <a:bodyPr/>
        <a:lstStyle/>
        <a:p>
          <a:pPr rtl="0"/>
          <a:r>
            <a:rPr lang="hr-HR" sz="1400" dirty="0" smtClean="0"/>
            <a:t>objektivno, i bez </a:t>
          </a:r>
          <a:r>
            <a:rPr lang="hr-HR" sz="1400" dirty="0" err="1" smtClean="0"/>
            <a:t>predpojmova</a:t>
          </a:r>
          <a:r>
            <a:rPr lang="hr-HR" sz="1400" dirty="0" smtClean="0"/>
            <a:t>, istražuje društvo, društvene</a:t>
          </a:r>
          <a:r>
            <a:rPr lang="en-US" sz="1400" dirty="0" smtClean="0"/>
            <a:t> </a:t>
          </a:r>
          <a:r>
            <a:rPr lang="hr-HR" sz="1400" dirty="0" smtClean="0"/>
            <a:t>odnose, pojave, činjenice i procese</a:t>
          </a:r>
          <a:endParaRPr lang="hr-HR" sz="1400" dirty="0"/>
        </a:p>
      </dgm:t>
    </dgm:pt>
    <dgm:pt modelId="{EBBDAB3F-3729-4658-82EC-8DE431263CB9}" type="parTrans" cxnId="{DF11B363-1C8E-413C-A53A-ABA59F975FD6}">
      <dgm:prSet/>
      <dgm:spPr/>
      <dgm:t>
        <a:bodyPr/>
        <a:lstStyle/>
        <a:p>
          <a:endParaRPr lang="en-US"/>
        </a:p>
      </dgm:t>
    </dgm:pt>
    <dgm:pt modelId="{FD41E6ED-D31E-4A25-844A-16F909D00A03}" type="sibTrans" cxnId="{DF11B363-1C8E-413C-A53A-ABA59F975FD6}">
      <dgm:prSet/>
      <dgm:spPr/>
      <dgm:t>
        <a:bodyPr/>
        <a:lstStyle/>
        <a:p>
          <a:endParaRPr lang="en-US"/>
        </a:p>
      </dgm:t>
    </dgm:pt>
    <dgm:pt modelId="{005BBDF8-9410-413E-86DB-C53459662970}">
      <dgm:prSet custT="1"/>
      <dgm:spPr/>
      <dgm:t>
        <a:bodyPr/>
        <a:lstStyle/>
        <a:p>
          <a:pPr rtl="0"/>
          <a:r>
            <a:rPr lang="en-US" sz="1400" dirty="0" smtClean="0"/>
            <a:t>s</a:t>
          </a:r>
          <a:r>
            <a:rPr lang="hr-HR" sz="1400" dirty="0" err="1" smtClean="0"/>
            <a:t>ociološke</a:t>
          </a:r>
          <a:r>
            <a:rPr lang="hr-HR" sz="1400" dirty="0" smtClean="0"/>
            <a:t> su istine</a:t>
          </a:r>
          <a:r>
            <a:rPr lang="en-US" sz="1400" dirty="0" smtClean="0"/>
            <a:t> p</a:t>
          </a:r>
          <a:r>
            <a:rPr lang="hr-HR" sz="1400" dirty="0" err="1" smtClean="0"/>
            <a:t>roizvod</a:t>
          </a:r>
          <a:r>
            <a:rPr lang="hr-HR" sz="1400" dirty="0" smtClean="0"/>
            <a:t> univerzalne znanstvene umnosti </a:t>
          </a:r>
          <a:endParaRPr lang="hr-HR" sz="1400" dirty="0"/>
        </a:p>
      </dgm:t>
    </dgm:pt>
    <dgm:pt modelId="{5CCB0EB1-9DC6-46ED-8B7A-775EDEA04565}" type="parTrans" cxnId="{7BF3A736-22E8-4847-8A5D-BA00B3FE863E}">
      <dgm:prSet/>
      <dgm:spPr/>
      <dgm:t>
        <a:bodyPr/>
        <a:lstStyle/>
        <a:p>
          <a:endParaRPr lang="en-US"/>
        </a:p>
      </dgm:t>
    </dgm:pt>
    <dgm:pt modelId="{107E466C-6B7F-44AC-9439-31558D64A837}" type="sibTrans" cxnId="{7BF3A736-22E8-4847-8A5D-BA00B3FE863E}">
      <dgm:prSet/>
      <dgm:spPr/>
      <dgm:t>
        <a:bodyPr/>
        <a:lstStyle/>
        <a:p>
          <a:endParaRPr lang="en-US"/>
        </a:p>
      </dgm:t>
    </dgm:pt>
    <dgm:pt modelId="{7314657A-844F-42E9-BE93-73D5B055365C}">
      <dgm:prSet custT="1"/>
      <dgm:spPr/>
      <dgm:t>
        <a:bodyPr/>
        <a:lstStyle/>
        <a:p>
          <a:pPr rtl="0"/>
          <a:r>
            <a:rPr lang="hr-HR" sz="1400" smtClean="0"/>
            <a:t>vodi </a:t>
          </a:r>
          <a:r>
            <a:rPr lang="en-US" sz="1400" smtClean="0"/>
            <a:t>je </a:t>
          </a:r>
          <a:r>
            <a:rPr lang="hr-HR" sz="1400" smtClean="0"/>
            <a:t>libido sciendi</a:t>
          </a:r>
          <a:endParaRPr lang="hr-HR" sz="1400"/>
        </a:p>
      </dgm:t>
    </dgm:pt>
    <dgm:pt modelId="{6D4C288C-C05B-412E-ADE2-C5EE0187B23D}" type="parTrans" cxnId="{E0302300-50CB-43C4-93D9-0112873AD9AB}">
      <dgm:prSet/>
      <dgm:spPr/>
      <dgm:t>
        <a:bodyPr/>
        <a:lstStyle/>
        <a:p>
          <a:endParaRPr lang="en-US"/>
        </a:p>
      </dgm:t>
    </dgm:pt>
    <dgm:pt modelId="{8C13E2D2-AEB9-4494-A45B-85F52879F5F5}" type="sibTrans" cxnId="{E0302300-50CB-43C4-93D9-0112873AD9AB}">
      <dgm:prSet/>
      <dgm:spPr/>
      <dgm:t>
        <a:bodyPr/>
        <a:lstStyle/>
        <a:p>
          <a:endParaRPr lang="en-US"/>
        </a:p>
      </dgm:t>
    </dgm:pt>
    <dgm:pt modelId="{703B12E9-AD76-4E20-820D-E6DD7D954980}">
      <dgm:prSet custT="1"/>
      <dgm:spPr/>
      <dgm:t>
        <a:bodyPr/>
        <a:lstStyle/>
        <a:p>
          <a:pPr rtl="0"/>
          <a:r>
            <a:rPr lang="hr-HR" sz="1400" dirty="0" smtClean="0"/>
            <a:t>vođena težnjom da otkrije opće ili posebne razloge i uzroke nekih društvenih stanja </a:t>
          </a:r>
          <a:r>
            <a:rPr lang="en-US" sz="1400" dirty="0" smtClean="0"/>
            <a:t>i </a:t>
          </a:r>
          <a:r>
            <a:rPr lang="hr-HR" sz="1400" dirty="0" smtClean="0"/>
            <a:t>kretanja</a:t>
          </a:r>
          <a:endParaRPr lang="hr-HR" sz="1400" dirty="0"/>
        </a:p>
      </dgm:t>
    </dgm:pt>
    <dgm:pt modelId="{9BDE8978-3FBF-4AFF-A8F7-3F92BC8C2989}" type="parTrans" cxnId="{CA29EEAB-1A54-4773-AFB2-CCEFF0FEF6F9}">
      <dgm:prSet/>
      <dgm:spPr/>
      <dgm:t>
        <a:bodyPr/>
        <a:lstStyle/>
        <a:p>
          <a:endParaRPr lang="en-US"/>
        </a:p>
      </dgm:t>
    </dgm:pt>
    <dgm:pt modelId="{AFCD0D9E-9D8A-421C-8472-B10CC4DEC046}" type="sibTrans" cxnId="{CA29EEAB-1A54-4773-AFB2-CCEFF0FEF6F9}">
      <dgm:prSet/>
      <dgm:spPr/>
      <dgm:t>
        <a:bodyPr/>
        <a:lstStyle/>
        <a:p>
          <a:endParaRPr lang="en-US"/>
        </a:p>
      </dgm:t>
    </dgm:pt>
    <dgm:pt modelId="{298945AC-6646-4394-B26E-F9295C8AC72F}">
      <dgm:prSet custT="1"/>
      <dgm:spPr/>
      <dgm:t>
        <a:bodyPr/>
        <a:lstStyle/>
        <a:p>
          <a:pPr rtl="0"/>
          <a:r>
            <a:rPr lang="en-US" sz="1400" smtClean="0"/>
            <a:t>s</a:t>
          </a:r>
          <a:r>
            <a:rPr lang="hr-HR" sz="1400" smtClean="0"/>
            <a:t>ociologija proučava </a:t>
          </a:r>
          <a:endParaRPr lang="hr-HR" sz="1400"/>
        </a:p>
      </dgm:t>
    </dgm:pt>
    <dgm:pt modelId="{06658841-5FCE-4A26-AB21-577CC363ED39}" type="parTrans" cxnId="{F4E52CC5-DDB0-48F3-9C47-9AF78610D756}">
      <dgm:prSet/>
      <dgm:spPr/>
      <dgm:t>
        <a:bodyPr/>
        <a:lstStyle/>
        <a:p>
          <a:endParaRPr lang="en-US"/>
        </a:p>
      </dgm:t>
    </dgm:pt>
    <dgm:pt modelId="{A8891AD7-9147-4322-B354-06B7E8B20F12}" type="sibTrans" cxnId="{F4E52CC5-DDB0-48F3-9C47-9AF78610D756}">
      <dgm:prSet/>
      <dgm:spPr/>
      <dgm:t>
        <a:bodyPr/>
        <a:lstStyle/>
        <a:p>
          <a:endParaRPr lang="en-US"/>
        </a:p>
      </dgm:t>
    </dgm:pt>
    <dgm:pt modelId="{25291115-ABF6-456D-89A6-8668D76697C3}">
      <dgm:prSet custT="1"/>
      <dgm:spPr/>
      <dgm:t>
        <a:bodyPr/>
        <a:lstStyle/>
        <a:p>
          <a:pPr rtl="0"/>
          <a:r>
            <a:rPr lang="en-US" sz="1400" smtClean="0"/>
            <a:t>činjenični sudovi</a:t>
          </a:r>
          <a:endParaRPr lang="hr-HR" sz="1400"/>
        </a:p>
      </dgm:t>
    </dgm:pt>
    <dgm:pt modelId="{B19B4B26-337D-499A-82ED-AD1694FA84C5}" type="parTrans" cxnId="{520CCB80-D848-4E98-B891-9A27C59A0AA3}">
      <dgm:prSet/>
      <dgm:spPr/>
      <dgm:t>
        <a:bodyPr/>
        <a:lstStyle/>
        <a:p>
          <a:endParaRPr lang="en-US"/>
        </a:p>
      </dgm:t>
    </dgm:pt>
    <dgm:pt modelId="{873F3D39-C094-45B5-8EF5-EC95F6EDD13A}" type="sibTrans" cxnId="{520CCB80-D848-4E98-B891-9A27C59A0AA3}">
      <dgm:prSet/>
      <dgm:spPr/>
      <dgm:t>
        <a:bodyPr/>
        <a:lstStyle/>
        <a:p>
          <a:endParaRPr lang="en-US"/>
        </a:p>
      </dgm:t>
    </dgm:pt>
    <dgm:pt modelId="{A7972635-0F3A-41E6-984A-941726485B4F}">
      <dgm:prSet custT="1"/>
      <dgm:spPr/>
      <dgm:t>
        <a:bodyPr/>
        <a:lstStyle/>
        <a:p>
          <a:pPr rtl="0"/>
          <a:r>
            <a:rPr lang="en-US" sz="1400" dirty="0" smtClean="0"/>
            <a:t>b</a:t>
          </a:r>
          <a:r>
            <a:rPr lang="hr-HR" sz="1400" dirty="0" err="1" smtClean="0"/>
            <a:t>ezinteresna</a:t>
          </a:r>
          <a:r>
            <a:rPr lang="en-US" sz="1400" dirty="0" smtClean="0"/>
            <a:t> </a:t>
          </a:r>
          <a:r>
            <a:rPr lang="hr-HR" sz="1400" dirty="0" smtClean="0"/>
            <a:t>i vrijednosno-neutralna</a:t>
          </a:r>
          <a:endParaRPr lang="hr-HR" sz="1400" dirty="0"/>
        </a:p>
      </dgm:t>
    </dgm:pt>
    <dgm:pt modelId="{29BDAE3E-0039-41D6-A7B1-69F0D48B2CF5}" type="parTrans" cxnId="{91FA13C8-F69A-423A-A1E9-E118FC31F002}">
      <dgm:prSet/>
      <dgm:spPr/>
      <dgm:t>
        <a:bodyPr/>
        <a:lstStyle/>
        <a:p>
          <a:endParaRPr lang="en-US"/>
        </a:p>
      </dgm:t>
    </dgm:pt>
    <dgm:pt modelId="{C1ABD3D2-0E72-48EE-B6E8-062D455C3D3A}" type="sibTrans" cxnId="{91FA13C8-F69A-423A-A1E9-E118FC31F002}">
      <dgm:prSet/>
      <dgm:spPr/>
      <dgm:t>
        <a:bodyPr/>
        <a:lstStyle/>
        <a:p>
          <a:endParaRPr lang="en-US"/>
        </a:p>
      </dgm:t>
    </dgm:pt>
    <dgm:pt modelId="{05F38B4D-F78C-4392-9963-8199B3227286}" type="pres">
      <dgm:prSet presAssocID="{7AD209E0-6F23-437B-863C-4914BD0118F8}" presName="linear" presStyleCnt="0">
        <dgm:presLayoutVars>
          <dgm:animLvl val="lvl"/>
          <dgm:resizeHandles val="exact"/>
        </dgm:presLayoutVars>
      </dgm:prSet>
      <dgm:spPr/>
    </dgm:pt>
    <dgm:pt modelId="{6C2FA1A7-8CF1-4710-88D2-6F7C2882502D}" type="pres">
      <dgm:prSet presAssocID="{46C2927E-2E35-4788-A867-A26FC1E15A8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275A0-DFC0-4CE8-886B-BA9A145E4411}" type="pres">
      <dgm:prSet presAssocID="{FD41E6ED-D31E-4A25-844A-16F909D00A03}" presName="spacer" presStyleCnt="0"/>
      <dgm:spPr/>
    </dgm:pt>
    <dgm:pt modelId="{18603B7D-A344-4382-9688-81019FF9CE31}" type="pres">
      <dgm:prSet presAssocID="{005BBDF8-9410-413E-86DB-C5345966297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4E245F1-B3F1-4B87-BAF8-0E6AD7AE8EF6}" type="pres">
      <dgm:prSet presAssocID="{107E466C-6B7F-44AC-9439-31558D64A837}" presName="spacer" presStyleCnt="0"/>
      <dgm:spPr/>
    </dgm:pt>
    <dgm:pt modelId="{B27CB5FF-47B2-4409-90DE-4FBFEFEE6EA2}" type="pres">
      <dgm:prSet presAssocID="{7314657A-844F-42E9-BE93-73D5B055365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99470A4-7943-408E-A960-2EFDF9B5E8ED}" type="pres">
      <dgm:prSet presAssocID="{8C13E2D2-AEB9-4494-A45B-85F52879F5F5}" presName="spacer" presStyleCnt="0"/>
      <dgm:spPr/>
    </dgm:pt>
    <dgm:pt modelId="{8BB3A1CF-9417-45A1-8876-5D3B7160633B}" type="pres">
      <dgm:prSet presAssocID="{703B12E9-AD76-4E20-820D-E6DD7D95498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3A9F2-B395-4EF7-9626-A81229DCBAEC}" type="pres">
      <dgm:prSet presAssocID="{AFCD0D9E-9D8A-421C-8472-B10CC4DEC046}" presName="spacer" presStyleCnt="0"/>
      <dgm:spPr/>
    </dgm:pt>
    <dgm:pt modelId="{7637AB95-6E92-4516-9C23-6C75414D5285}" type="pres">
      <dgm:prSet presAssocID="{298945AC-6646-4394-B26E-F9295C8AC72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86A99B9-91DA-4DA4-A619-58E2919712DB}" type="pres">
      <dgm:prSet presAssocID="{A8891AD7-9147-4322-B354-06B7E8B20F12}" presName="spacer" presStyleCnt="0"/>
      <dgm:spPr/>
    </dgm:pt>
    <dgm:pt modelId="{21FF82FF-95C5-4D9C-95E5-1CB5BEAEC1B7}" type="pres">
      <dgm:prSet presAssocID="{25291115-ABF6-456D-89A6-8668D76697C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8D0F006-E659-4C6A-8E32-1B147DD0D4FD}" type="pres">
      <dgm:prSet presAssocID="{873F3D39-C094-45B5-8EF5-EC95F6EDD13A}" presName="spacer" presStyleCnt="0"/>
      <dgm:spPr/>
    </dgm:pt>
    <dgm:pt modelId="{C0680997-5068-433D-BDD7-108564125770}" type="pres">
      <dgm:prSet presAssocID="{A7972635-0F3A-41E6-984A-941726485B4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D1D62-3F42-4379-9418-8C1C669908C5}" type="presOf" srcId="{005BBDF8-9410-413E-86DB-C53459662970}" destId="{18603B7D-A344-4382-9688-81019FF9CE31}" srcOrd="0" destOrd="0" presId="urn:microsoft.com/office/officeart/2005/8/layout/vList2"/>
    <dgm:cxn modelId="{C5048311-8BA9-43B7-B5EC-D70BCCC012A1}" type="presOf" srcId="{7314657A-844F-42E9-BE93-73D5B055365C}" destId="{B27CB5FF-47B2-4409-90DE-4FBFEFEE6EA2}" srcOrd="0" destOrd="0" presId="urn:microsoft.com/office/officeart/2005/8/layout/vList2"/>
    <dgm:cxn modelId="{91FA13C8-F69A-423A-A1E9-E118FC31F002}" srcId="{7AD209E0-6F23-437B-863C-4914BD0118F8}" destId="{A7972635-0F3A-41E6-984A-941726485B4F}" srcOrd="6" destOrd="0" parTransId="{29BDAE3E-0039-41D6-A7B1-69F0D48B2CF5}" sibTransId="{C1ABD3D2-0E72-48EE-B6E8-062D455C3D3A}"/>
    <dgm:cxn modelId="{DF11B363-1C8E-413C-A53A-ABA59F975FD6}" srcId="{7AD209E0-6F23-437B-863C-4914BD0118F8}" destId="{46C2927E-2E35-4788-A867-A26FC1E15A89}" srcOrd="0" destOrd="0" parTransId="{EBBDAB3F-3729-4658-82EC-8DE431263CB9}" sibTransId="{FD41E6ED-D31E-4A25-844A-16F909D00A03}"/>
    <dgm:cxn modelId="{CA29EEAB-1A54-4773-AFB2-CCEFF0FEF6F9}" srcId="{7AD209E0-6F23-437B-863C-4914BD0118F8}" destId="{703B12E9-AD76-4E20-820D-E6DD7D954980}" srcOrd="3" destOrd="0" parTransId="{9BDE8978-3FBF-4AFF-A8F7-3F92BC8C2989}" sibTransId="{AFCD0D9E-9D8A-421C-8472-B10CC4DEC046}"/>
    <dgm:cxn modelId="{E0302300-50CB-43C4-93D9-0112873AD9AB}" srcId="{7AD209E0-6F23-437B-863C-4914BD0118F8}" destId="{7314657A-844F-42E9-BE93-73D5B055365C}" srcOrd="2" destOrd="0" parTransId="{6D4C288C-C05B-412E-ADE2-C5EE0187B23D}" sibTransId="{8C13E2D2-AEB9-4494-A45B-85F52879F5F5}"/>
    <dgm:cxn modelId="{51EC93B2-2669-44D8-B8F1-146F22EABB28}" type="presOf" srcId="{A7972635-0F3A-41E6-984A-941726485B4F}" destId="{C0680997-5068-433D-BDD7-108564125770}" srcOrd="0" destOrd="0" presId="urn:microsoft.com/office/officeart/2005/8/layout/vList2"/>
    <dgm:cxn modelId="{7BF3A736-22E8-4847-8A5D-BA00B3FE863E}" srcId="{7AD209E0-6F23-437B-863C-4914BD0118F8}" destId="{005BBDF8-9410-413E-86DB-C53459662970}" srcOrd="1" destOrd="0" parTransId="{5CCB0EB1-9DC6-46ED-8B7A-775EDEA04565}" sibTransId="{107E466C-6B7F-44AC-9439-31558D64A837}"/>
    <dgm:cxn modelId="{81C556D3-C10E-44A8-B705-7BE02C056749}" type="presOf" srcId="{703B12E9-AD76-4E20-820D-E6DD7D954980}" destId="{8BB3A1CF-9417-45A1-8876-5D3B7160633B}" srcOrd="0" destOrd="0" presId="urn:microsoft.com/office/officeart/2005/8/layout/vList2"/>
    <dgm:cxn modelId="{F2382E5E-FFF3-41C3-8E60-DB9C456AD3BF}" type="presOf" srcId="{7AD209E0-6F23-437B-863C-4914BD0118F8}" destId="{05F38B4D-F78C-4392-9963-8199B3227286}" srcOrd="0" destOrd="0" presId="urn:microsoft.com/office/officeart/2005/8/layout/vList2"/>
    <dgm:cxn modelId="{1F60E900-6E81-4076-BA54-191A4C9E8E4B}" type="presOf" srcId="{25291115-ABF6-456D-89A6-8668D76697C3}" destId="{21FF82FF-95C5-4D9C-95E5-1CB5BEAEC1B7}" srcOrd="0" destOrd="0" presId="urn:microsoft.com/office/officeart/2005/8/layout/vList2"/>
    <dgm:cxn modelId="{93DA4A26-0882-4F52-A349-ACA8E5236F95}" type="presOf" srcId="{298945AC-6646-4394-B26E-F9295C8AC72F}" destId="{7637AB95-6E92-4516-9C23-6C75414D5285}" srcOrd="0" destOrd="0" presId="urn:microsoft.com/office/officeart/2005/8/layout/vList2"/>
    <dgm:cxn modelId="{520CCB80-D848-4E98-B891-9A27C59A0AA3}" srcId="{7AD209E0-6F23-437B-863C-4914BD0118F8}" destId="{25291115-ABF6-456D-89A6-8668D76697C3}" srcOrd="5" destOrd="0" parTransId="{B19B4B26-337D-499A-82ED-AD1694FA84C5}" sibTransId="{873F3D39-C094-45B5-8EF5-EC95F6EDD13A}"/>
    <dgm:cxn modelId="{F4E52CC5-DDB0-48F3-9C47-9AF78610D756}" srcId="{7AD209E0-6F23-437B-863C-4914BD0118F8}" destId="{298945AC-6646-4394-B26E-F9295C8AC72F}" srcOrd="4" destOrd="0" parTransId="{06658841-5FCE-4A26-AB21-577CC363ED39}" sibTransId="{A8891AD7-9147-4322-B354-06B7E8B20F12}"/>
    <dgm:cxn modelId="{C721E290-59EF-4FB3-B705-48F80AD1F447}" type="presOf" srcId="{46C2927E-2E35-4788-A867-A26FC1E15A89}" destId="{6C2FA1A7-8CF1-4710-88D2-6F7C2882502D}" srcOrd="0" destOrd="0" presId="urn:microsoft.com/office/officeart/2005/8/layout/vList2"/>
    <dgm:cxn modelId="{B9B0EA73-0FBA-421A-A865-2440869FED08}" type="presParOf" srcId="{05F38B4D-F78C-4392-9963-8199B3227286}" destId="{6C2FA1A7-8CF1-4710-88D2-6F7C2882502D}" srcOrd="0" destOrd="0" presId="urn:microsoft.com/office/officeart/2005/8/layout/vList2"/>
    <dgm:cxn modelId="{06B6B7F1-46FA-4CCF-9493-4D18073A6321}" type="presParOf" srcId="{05F38B4D-F78C-4392-9963-8199B3227286}" destId="{E7C275A0-DFC0-4CE8-886B-BA9A145E4411}" srcOrd="1" destOrd="0" presId="urn:microsoft.com/office/officeart/2005/8/layout/vList2"/>
    <dgm:cxn modelId="{CC14F5E9-B069-4A85-A536-7E33189DBD12}" type="presParOf" srcId="{05F38B4D-F78C-4392-9963-8199B3227286}" destId="{18603B7D-A344-4382-9688-81019FF9CE31}" srcOrd="2" destOrd="0" presId="urn:microsoft.com/office/officeart/2005/8/layout/vList2"/>
    <dgm:cxn modelId="{8021ABB7-0881-4B6F-8804-BC85AE927338}" type="presParOf" srcId="{05F38B4D-F78C-4392-9963-8199B3227286}" destId="{94E245F1-B3F1-4B87-BAF8-0E6AD7AE8EF6}" srcOrd="3" destOrd="0" presId="urn:microsoft.com/office/officeart/2005/8/layout/vList2"/>
    <dgm:cxn modelId="{7D17C79F-7131-4E8D-B50F-0202766AA4A6}" type="presParOf" srcId="{05F38B4D-F78C-4392-9963-8199B3227286}" destId="{B27CB5FF-47B2-4409-90DE-4FBFEFEE6EA2}" srcOrd="4" destOrd="0" presId="urn:microsoft.com/office/officeart/2005/8/layout/vList2"/>
    <dgm:cxn modelId="{DCDE9954-E1C4-4D4C-A1D7-07D6E566952D}" type="presParOf" srcId="{05F38B4D-F78C-4392-9963-8199B3227286}" destId="{B99470A4-7943-408E-A960-2EFDF9B5E8ED}" srcOrd="5" destOrd="0" presId="urn:microsoft.com/office/officeart/2005/8/layout/vList2"/>
    <dgm:cxn modelId="{6D9000B8-6AFD-4748-8147-46F3A9635648}" type="presParOf" srcId="{05F38B4D-F78C-4392-9963-8199B3227286}" destId="{8BB3A1CF-9417-45A1-8876-5D3B7160633B}" srcOrd="6" destOrd="0" presId="urn:microsoft.com/office/officeart/2005/8/layout/vList2"/>
    <dgm:cxn modelId="{7CF1147C-F691-4CC5-A6C0-A0C8E37550D6}" type="presParOf" srcId="{05F38B4D-F78C-4392-9963-8199B3227286}" destId="{6523A9F2-B395-4EF7-9626-A81229DCBAEC}" srcOrd="7" destOrd="0" presId="urn:microsoft.com/office/officeart/2005/8/layout/vList2"/>
    <dgm:cxn modelId="{E5BC90A9-F2EC-411C-8B18-E56078C8B162}" type="presParOf" srcId="{05F38B4D-F78C-4392-9963-8199B3227286}" destId="{7637AB95-6E92-4516-9C23-6C75414D5285}" srcOrd="8" destOrd="0" presId="urn:microsoft.com/office/officeart/2005/8/layout/vList2"/>
    <dgm:cxn modelId="{10C22F6A-101A-41E6-BE25-12FB6C3E2EED}" type="presParOf" srcId="{05F38B4D-F78C-4392-9963-8199B3227286}" destId="{086A99B9-91DA-4DA4-A619-58E2919712DB}" srcOrd="9" destOrd="0" presId="urn:microsoft.com/office/officeart/2005/8/layout/vList2"/>
    <dgm:cxn modelId="{82FBB9B8-9FEC-47F3-A801-919520493107}" type="presParOf" srcId="{05F38B4D-F78C-4392-9963-8199B3227286}" destId="{21FF82FF-95C5-4D9C-95E5-1CB5BEAEC1B7}" srcOrd="10" destOrd="0" presId="urn:microsoft.com/office/officeart/2005/8/layout/vList2"/>
    <dgm:cxn modelId="{8ECD68C5-C443-4779-9794-A2592BF68407}" type="presParOf" srcId="{05F38B4D-F78C-4392-9963-8199B3227286}" destId="{A8D0F006-E659-4C6A-8E32-1B147DD0D4FD}" srcOrd="11" destOrd="0" presId="urn:microsoft.com/office/officeart/2005/8/layout/vList2"/>
    <dgm:cxn modelId="{8C49BE75-A41B-46AD-919B-9751862FE4EC}" type="presParOf" srcId="{05F38B4D-F78C-4392-9963-8199B3227286}" destId="{C0680997-5068-433D-BDD7-10856412577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9ECE50-35A1-492E-BB50-C5A132DEEF4F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9312F32-089D-45D2-96C1-D0C2C375F7EB}">
      <dgm:prSet custT="1"/>
      <dgm:spPr/>
      <dgm:t>
        <a:bodyPr/>
        <a:lstStyle/>
        <a:p>
          <a:pPr rtl="0"/>
          <a:r>
            <a:rPr lang="hr-HR" sz="1400" dirty="0" smtClean="0"/>
            <a:t>ideologija im pristupa kao materijalu, građi i podlozi za militantno i vladateljsko nametanje određenih ideja. </a:t>
          </a:r>
          <a:endParaRPr lang="hr-HR" sz="1400" dirty="0"/>
        </a:p>
      </dgm:t>
    </dgm:pt>
    <dgm:pt modelId="{C8B6562B-4E5C-43C2-B2E6-C4B12B8F8CD0}" type="parTrans" cxnId="{6224BA15-8921-4174-8FF0-084F3B349530}">
      <dgm:prSet/>
      <dgm:spPr/>
      <dgm:t>
        <a:bodyPr/>
        <a:lstStyle/>
        <a:p>
          <a:endParaRPr lang="en-US"/>
        </a:p>
      </dgm:t>
    </dgm:pt>
    <dgm:pt modelId="{CC15B978-DEAE-469D-AE91-85B588F7E66E}" type="sibTrans" cxnId="{6224BA15-8921-4174-8FF0-084F3B349530}">
      <dgm:prSet/>
      <dgm:spPr/>
      <dgm:t>
        <a:bodyPr/>
        <a:lstStyle/>
        <a:p>
          <a:endParaRPr lang="en-US"/>
        </a:p>
      </dgm:t>
    </dgm:pt>
    <dgm:pt modelId="{CEEAAAB5-FF3E-4527-8D56-C566C31688CC}">
      <dgm:prSet custT="1"/>
      <dgm:spPr/>
      <dgm:t>
        <a:bodyPr/>
        <a:lstStyle/>
        <a:p>
          <a:pPr rtl="0"/>
          <a:r>
            <a:rPr lang="en-US" sz="1400" dirty="0" smtClean="0"/>
            <a:t>id</a:t>
          </a:r>
          <a:r>
            <a:rPr lang="hr-HR" sz="1400" dirty="0" err="1" smtClean="0"/>
            <a:t>eološke</a:t>
          </a:r>
          <a:r>
            <a:rPr lang="hr-HR" sz="1400" dirty="0" smtClean="0"/>
            <a:t> istine</a:t>
          </a:r>
          <a:r>
            <a:rPr lang="en-US" sz="1400" dirty="0" smtClean="0"/>
            <a:t> </a:t>
          </a:r>
          <a:r>
            <a:rPr lang="hr-HR" sz="1400" dirty="0" smtClean="0"/>
            <a:t>proizvod umnosti kojoj je jedini cilj uspostava nekog partikularnog oblika društvene</a:t>
          </a:r>
          <a:r>
            <a:rPr lang="en-US" sz="1400" dirty="0" smtClean="0"/>
            <a:t> </a:t>
          </a:r>
          <a:r>
            <a:rPr lang="hr-HR" sz="1400" dirty="0" smtClean="0"/>
            <a:t>moći</a:t>
          </a:r>
          <a:endParaRPr lang="hr-HR" sz="1400" dirty="0"/>
        </a:p>
      </dgm:t>
    </dgm:pt>
    <dgm:pt modelId="{9530535C-AECD-438E-BC37-2AC47739DA48}" type="parTrans" cxnId="{F7C4BD31-FE99-4DFA-ADF1-C5A783026383}">
      <dgm:prSet/>
      <dgm:spPr/>
      <dgm:t>
        <a:bodyPr/>
        <a:lstStyle/>
        <a:p>
          <a:endParaRPr lang="en-US"/>
        </a:p>
      </dgm:t>
    </dgm:pt>
    <dgm:pt modelId="{1E34B5BD-7241-4A97-9FF1-0399A95AD845}" type="sibTrans" cxnId="{F7C4BD31-FE99-4DFA-ADF1-C5A783026383}">
      <dgm:prSet/>
      <dgm:spPr/>
      <dgm:t>
        <a:bodyPr/>
        <a:lstStyle/>
        <a:p>
          <a:endParaRPr lang="en-US"/>
        </a:p>
      </dgm:t>
    </dgm:pt>
    <dgm:pt modelId="{AAB39828-AAFD-4E41-9512-5691B2349863}">
      <dgm:prSet custT="1"/>
      <dgm:spPr/>
      <dgm:t>
        <a:bodyPr/>
        <a:lstStyle/>
        <a:p>
          <a:pPr rtl="0"/>
          <a:r>
            <a:rPr lang="hr-HR" sz="1400" dirty="0" smtClean="0"/>
            <a:t>libido </a:t>
          </a:r>
          <a:r>
            <a:rPr lang="hr-HR" sz="1400" dirty="0" err="1" smtClean="0"/>
            <a:t>dominandi</a:t>
          </a:r>
          <a:endParaRPr lang="hr-HR" sz="1400" dirty="0"/>
        </a:p>
      </dgm:t>
    </dgm:pt>
    <dgm:pt modelId="{F41E7670-E140-4524-95D9-CA1257FB259D}" type="parTrans" cxnId="{036B4B69-76D1-4D4A-92C0-CC8D01894C2D}">
      <dgm:prSet/>
      <dgm:spPr/>
      <dgm:t>
        <a:bodyPr/>
        <a:lstStyle/>
        <a:p>
          <a:endParaRPr lang="en-US"/>
        </a:p>
      </dgm:t>
    </dgm:pt>
    <dgm:pt modelId="{B38D7869-3224-4022-A9CD-4BC89E5CD4F5}" type="sibTrans" cxnId="{036B4B69-76D1-4D4A-92C0-CC8D01894C2D}">
      <dgm:prSet/>
      <dgm:spPr/>
      <dgm:t>
        <a:bodyPr/>
        <a:lstStyle/>
        <a:p>
          <a:endParaRPr lang="en-US"/>
        </a:p>
      </dgm:t>
    </dgm:pt>
    <dgm:pt modelId="{0A250BFD-C800-49E1-80F8-15D16A42E618}">
      <dgm:prSet custT="1"/>
      <dgm:spPr/>
      <dgm:t>
        <a:bodyPr/>
        <a:lstStyle/>
        <a:p>
          <a:pPr rtl="0"/>
          <a:r>
            <a:rPr lang="hr-HR" sz="1400" dirty="0" smtClean="0"/>
            <a:t>ideologija tim stanjima i kretanjima teži dati svoj svjetonazorski i simbolički pečat.</a:t>
          </a:r>
          <a:endParaRPr lang="hr-HR" sz="1400" dirty="0"/>
        </a:p>
      </dgm:t>
    </dgm:pt>
    <dgm:pt modelId="{22C3B995-1F2F-4474-8568-8A1EDC14C9C9}" type="parTrans" cxnId="{88842B2D-92D7-4A0D-A265-A0600D1D0351}">
      <dgm:prSet/>
      <dgm:spPr/>
      <dgm:t>
        <a:bodyPr/>
        <a:lstStyle/>
        <a:p>
          <a:endParaRPr lang="en-US"/>
        </a:p>
      </dgm:t>
    </dgm:pt>
    <dgm:pt modelId="{AFB4E5AC-AF97-41F1-AAED-BDBF2997BF28}" type="sibTrans" cxnId="{88842B2D-92D7-4A0D-A265-A0600D1D0351}">
      <dgm:prSet/>
      <dgm:spPr/>
      <dgm:t>
        <a:bodyPr/>
        <a:lstStyle/>
        <a:p>
          <a:endParaRPr lang="en-US"/>
        </a:p>
      </dgm:t>
    </dgm:pt>
    <dgm:pt modelId="{8FC2AEAB-BC9B-457B-A757-BC28B14F73A8}">
      <dgm:prSet custT="1"/>
      <dgm:spPr/>
      <dgm:t>
        <a:bodyPr/>
        <a:lstStyle/>
        <a:p>
          <a:pPr rtl="0"/>
          <a:r>
            <a:rPr lang="en-US" sz="1400" dirty="0" smtClean="0"/>
            <a:t>i</a:t>
          </a:r>
          <a:r>
            <a:rPr lang="hr-HR" sz="1400" dirty="0" err="1" smtClean="0"/>
            <a:t>deologija</a:t>
          </a:r>
          <a:r>
            <a:rPr lang="en-US" sz="1400" dirty="0" smtClean="0"/>
            <a:t> </a:t>
          </a:r>
          <a:r>
            <a:rPr lang="hr-HR" sz="1400" dirty="0" smtClean="0"/>
            <a:t>stimulira i parazitira</a:t>
          </a:r>
          <a:endParaRPr lang="hr-HR" sz="1400" dirty="0"/>
        </a:p>
      </dgm:t>
    </dgm:pt>
    <dgm:pt modelId="{B6625581-4859-453E-A748-91C406298B73}" type="parTrans" cxnId="{47E56D36-D3F6-4C65-A933-6576BB010C42}">
      <dgm:prSet/>
      <dgm:spPr/>
      <dgm:t>
        <a:bodyPr/>
        <a:lstStyle/>
        <a:p>
          <a:endParaRPr lang="en-US"/>
        </a:p>
      </dgm:t>
    </dgm:pt>
    <dgm:pt modelId="{4566C23C-5BBE-4D4A-B9EE-F951CB740C66}" type="sibTrans" cxnId="{47E56D36-D3F6-4C65-A933-6576BB010C42}">
      <dgm:prSet/>
      <dgm:spPr/>
      <dgm:t>
        <a:bodyPr/>
        <a:lstStyle/>
        <a:p>
          <a:endParaRPr lang="en-US"/>
        </a:p>
      </dgm:t>
    </dgm:pt>
    <dgm:pt modelId="{D88EAFF5-FF92-4ECC-AF13-A1C93C8CB979}">
      <dgm:prSet custT="1"/>
      <dgm:spPr/>
      <dgm:t>
        <a:bodyPr/>
        <a:lstStyle/>
        <a:p>
          <a:pPr rtl="0"/>
          <a:r>
            <a:rPr lang="en-US" sz="1400" dirty="0" err="1" smtClean="0"/>
            <a:t>vrijednosni</a:t>
          </a:r>
          <a:r>
            <a:rPr lang="en-US" sz="1400" dirty="0" smtClean="0"/>
            <a:t> </a:t>
          </a:r>
          <a:r>
            <a:rPr lang="en-US" sz="1400" dirty="0" err="1" smtClean="0"/>
            <a:t>sudovi</a:t>
          </a:r>
          <a:endParaRPr lang="hr-HR" sz="1400" dirty="0"/>
        </a:p>
      </dgm:t>
    </dgm:pt>
    <dgm:pt modelId="{1EC7453C-F0A1-41EC-9424-C732FC51487B}" type="parTrans" cxnId="{A0C31676-4AC3-488C-9FAF-AC3E125DA8E6}">
      <dgm:prSet/>
      <dgm:spPr/>
      <dgm:t>
        <a:bodyPr/>
        <a:lstStyle/>
        <a:p>
          <a:endParaRPr lang="en-US"/>
        </a:p>
      </dgm:t>
    </dgm:pt>
    <dgm:pt modelId="{E8E3140C-9FE6-4065-BB7C-85C9F3AFB86B}" type="sibTrans" cxnId="{A0C31676-4AC3-488C-9FAF-AC3E125DA8E6}">
      <dgm:prSet/>
      <dgm:spPr/>
      <dgm:t>
        <a:bodyPr/>
        <a:lstStyle/>
        <a:p>
          <a:endParaRPr lang="en-US"/>
        </a:p>
      </dgm:t>
    </dgm:pt>
    <dgm:pt modelId="{EC4A0C8D-9B5D-468A-9C7D-2759B0A805C1}">
      <dgm:prSet custT="1"/>
      <dgm:spPr/>
      <dgm:t>
        <a:bodyPr/>
        <a:lstStyle/>
        <a:p>
          <a:pPr rtl="0"/>
          <a:r>
            <a:rPr lang="hr-HR" sz="1400" smtClean="0"/>
            <a:t>interesna i vrijednosno-pragmatičk</a:t>
          </a:r>
          <a:r>
            <a:rPr lang="en-US" sz="1400" smtClean="0"/>
            <a:t>a</a:t>
          </a:r>
          <a:endParaRPr lang="hr-HR" sz="1400"/>
        </a:p>
      </dgm:t>
    </dgm:pt>
    <dgm:pt modelId="{5EDAE64A-327A-4FA2-832E-759917F558DD}" type="parTrans" cxnId="{62146688-3BA4-4CAA-9302-16B46EAA9508}">
      <dgm:prSet/>
      <dgm:spPr/>
      <dgm:t>
        <a:bodyPr/>
        <a:lstStyle/>
        <a:p>
          <a:endParaRPr lang="en-US"/>
        </a:p>
      </dgm:t>
    </dgm:pt>
    <dgm:pt modelId="{491C6398-87B6-40D4-875B-ADE0AEE20954}" type="sibTrans" cxnId="{62146688-3BA4-4CAA-9302-16B46EAA9508}">
      <dgm:prSet/>
      <dgm:spPr/>
      <dgm:t>
        <a:bodyPr/>
        <a:lstStyle/>
        <a:p>
          <a:endParaRPr lang="en-US"/>
        </a:p>
      </dgm:t>
    </dgm:pt>
    <dgm:pt modelId="{0A49DDAD-8A18-4DBF-B9D8-8EEDB6F6FC28}" type="pres">
      <dgm:prSet presAssocID="{6B9ECE50-35A1-492E-BB50-C5A132DEEF4F}" presName="linear" presStyleCnt="0">
        <dgm:presLayoutVars>
          <dgm:animLvl val="lvl"/>
          <dgm:resizeHandles val="exact"/>
        </dgm:presLayoutVars>
      </dgm:prSet>
      <dgm:spPr/>
    </dgm:pt>
    <dgm:pt modelId="{986F0B32-C6EB-4B36-96EC-DBB5D6AAE436}" type="pres">
      <dgm:prSet presAssocID="{89312F32-089D-45D2-96C1-D0C2C375F7EB}" presName="parentText" presStyleLbl="node1" presStyleIdx="0" presStyleCnt="7" custLinFactY="-77015" custLinFactNeighborX="2924" custLinFactNeighborY="-100000">
        <dgm:presLayoutVars>
          <dgm:chMax val="0"/>
          <dgm:bulletEnabled val="1"/>
        </dgm:presLayoutVars>
      </dgm:prSet>
      <dgm:spPr/>
    </dgm:pt>
    <dgm:pt modelId="{25792A4C-2069-45B8-B831-691168AE949E}" type="pres">
      <dgm:prSet presAssocID="{CC15B978-DEAE-469D-AE91-85B588F7E66E}" presName="spacer" presStyleCnt="0"/>
      <dgm:spPr/>
    </dgm:pt>
    <dgm:pt modelId="{D3179F86-05E3-4257-931F-6DF906B107F2}" type="pres">
      <dgm:prSet presAssocID="{CEEAAAB5-FF3E-4527-8D56-C566C31688C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66EA577-3428-4817-8E85-8C9C013E47C2}" type="pres">
      <dgm:prSet presAssocID="{1E34B5BD-7241-4A97-9FF1-0399A95AD845}" presName="spacer" presStyleCnt="0"/>
      <dgm:spPr/>
    </dgm:pt>
    <dgm:pt modelId="{64A1A9D1-707C-44DE-9F2F-31F1ACB9C75D}" type="pres">
      <dgm:prSet presAssocID="{AAB39828-AAFD-4E41-9512-5691B234986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321A2-4A99-46B1-AA80-179A6DE419D6}" type="pres">
      <dgm:prSet presAssocID="{B38D7869-3224-4022-A9CD-4BC89E5CD4F5}" presName="spacer" presStyleCnt="0"/>
      <dgm:spPr/>
    </dgm:pt>
    <dgm:pt modelId="{39D7D46C-83D8-4142-BC96-C5037501FBF7}" type="pres">
      <dgm:prSet presAssocID="{0A250BFD-C800-49E1-80F8-15D16A42E61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E8584-978F-4AF4-868E-F37C4B05DC4C}" type="pres">
      <dgm:prSet presAssocID="{AFB4E5AC-AF97-41F1-AAED-BDBF2997BF28}" presName="spacer" presStyleCnt="0"/>
      <dgm:spPr/>
    </dgm:pt>
    <dgm:pt modelId="{7FC79596-ECBA-452E-A4BB-674D22225C61}" type="pres">
      <dgm:prSet presAssocID="{8FC2AEAB-BC9B-457B-A757-BC28B14F73A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AD5F1-0F24-44A3-A3EA-D90F1D15ABEB}" type="pres">
      <dgm:prSet presAssocID="{4566C23C-5BBE-4D4A-B9EE-F951CB740C66}" presName="spacer" presStyleCnt="0"/>
      <dgm:spPr/>
    </dgm:pt>
    <dgm:pt modelId="{F6FD3FA6-F318-45CC-A967-08439C9F7193}" type="pres">
      <dgm:prSet presAssocID="{D88EAFF5-FF92-4ECC-AF13-A1C93C8CB97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D5F6-A070-4156-BEAB-3ECC30D08638}" type="pres">
      <dgm:prSet presAssocID="{E8E3140C-9FE6-4065-BB7C-85C9F3AFB86B}" presName="spacer" presStyleCnt="0"/>
      <dgm:spPr/>
    </dgm:pt>
    <dgm:pt modelId="{00F3C703-EAF0-46F6-A611-F79C219643ED}" type="pres">
      <dgm:prSet presAssocID="{EC4A0C8D-9B5D-468A-9C7D-2759B0A805C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9DDFF21-4768-448E-A795-FE43E628A8C5}" type="presOf" srcId="{AAB39828-AAFD-4E41-9512-5691B2349863}" destId="{64A1A9D1-707C-44DE-9F2F-31F1ACB9C75D}" srcOrd="0" destOrd="0" presId="urn:microsoft.com/office/officeart/2005/8/layout/vList2"/>
    <dgm:cxn modelId="{88842B2D-92D7-4A0D-A265-A0600D1D0351}" srcId="{6B9ECE50-35A1-492E-BB50-C5A132DEEF4F}" destId="{0A250BFD-C800-49E1-80F8-15D16A42E618}" srcOrd="3" destOrd="0" parTransId="{22C3B995-1F2F-4474-8568-8A1EDC14C9C9}" sibTransId="{AFB4E5AC-AF97-41F1-AAED-BDBF2997BF28}"/>
    <dgm:cxn modelId="{62146688-3BA4-4CAA-9302-16B46EAA9508}" srcId="{6B9ECE50-35A1-492E-BB50-C5A132DEEF4F}" destId="{EC4A0C8D-9B5D-468A-9C7D-2759B0A805C1}" srcOrd="6" destOrd="0" parTransId="{5EDAE64A-327A-4FA2-832E-759917F558DD}" sibTransId="{491C6398-87B6-40D4-875B-ADE0AEE20954}"/>
    <dgm:cxn modelId="{A0C31676-4AC3-488C-9FAF-AC3E125DA8E6}" srcId="{6B9ECE50-35A1-492E-BB50-C5A132DEEF4F}" destId="{D88EAFF5-FF92-4ECC-AF13-A1C93C8CB979}" srcOrd="5" destOrd="0" parTransId="{1EC7453C-F0A1-41EC-9424-C732FC51487B}" sibTransId="{E8E3140C-9FE6-4065-BB7C-85C9F3AFB86B}"/>
    <dgm:cxn modelId="{47E56D36-D3F6-4C65-A933-6576BB010C42}" srcId="{6B9ECE50-35A1-492E-BB50-C5A132DEEF4F}" destId="{8FC2AEAB-BC9B-457B-A757-BC28B14F73A8}" srcOrd="4" destOrd="0" parTransId="{B6625581-4859-453E-A748-91C406298B73}" sibTransId="{4566C23C-5BBE-4D4A-B9EE-F951CB740C66}"/>
    <dgm:cxn modelId="{4D496670-9759-414E-9EDE-492110B90DFC}" type="presOf" srcId="{0A250BFD-C800-49E1-80F8-15D16A42E618}" destId="{39D7D46C-83D8-4142-BC96-C5037501FBF7}" srcOrd="0" destOrd="0" presId="urn:microsoft.com/office/officeart/2005/8/layout/vList2"/>
    <dgm:cxn modelId="{036B4B69-76D1-4D4A-92C0-CC8D01894C2D}" srcId="{6B9ECE50-35A1-492E-BB50-C5A132DEEF4F}" destId="{AAB39828-AAFD-4E41-9512-5691B2349863}" srcOrd="2" destOrd="0" parTransId="{F41E7670-E140-4524-95D9-CA1257FB259D}" sibTransId="{B38D7869-3224-4022-A9CD-4BC89E5CD4F5}"/>
    <dgm:cxn modelId="{6C98AB64-24FA-4952-83E4-F6083A42B401}" type="presOf" srcId="{89312F32-089D-45D2-96C1-D0C2C375F7EB}" destId="{986F0B32-C6EB-4B36-96EC-DBB5D6AAE436}" srcOrd="0" destOrd="0" presId="urn:microsoft.com/office/officeart/2005/8/layout/vList2"/>
    <dgm:cxn modelId="{B2AD37B2-6AE2-466C-A868-28C0CAF09BBF}" type="presOf" srcId="{6B9ECE50-35A1-492E-BB50-C5A132DEEF4F}" destId="{0A49DDAD-8A18-4DBF-B9D8-8EEDB6F6FC28}" srcOrd="0" destOrd="0" presId="urn:microsoft.com/office/officeart/2005/8/layout/vList2"/>
    <dgm:cxn modelId="{F73717C2-A19E-4203-AB73-E831E98880B4}" type="presOf" srcId="{8FC2AEAB-BC9B-457B-A757-BC28B14F73A8}" destId="{7FC79596-ECBA-452E-A4BB-674D22225C61}" srcOrd="0" destOrd="0" presId="urn:microsoft.com/office/officeart/2005/8/layout/vList2"/>
    <dgm:cxn modelId="{0BE0A56B-9337-4D59-AF94-8BFF0BA54C0C}" type="presOf" srcId="{CEEAAAB5-FF3E-4527-8D56-C566C31688CC}" destId="{D3179F86-05E3-4257-931F-6DF906B107F2}" srcOrd="0" destOrd="0" presId="urn:microsoft.com/office/officeart/2005/8/layout/vList2"/>
    <dgm:cxn modelId="{F7C4BD31-FE99-4DFA-ADF1-C5A783026383}" srcId="{6B9ECE50-35A1-492E-BB50-C5A132DEEF4F}" destId="{CEEAAAB5-FF3E-4527-8D56-C566C31688CC}" srcOrd="1" destOrd="0" parTransId="{9530535C-AECD-438E-BC37-2AC47739DA48}" sibTransId="{1E34B5BD-7241-4A97-9FF1-0399A95AD845}"/>
    <dgm:cxn modelId="{EB55BB32-505E-4BF2-B189-CD311F6E46BC}" type="presOf" srcId="{EC4A0C8D-9B5D-468A-9C7D-2759B0A805C1}" destId="{00F3C703-EAF0-46F6-A611-F79C219643ED}" srcOrd="0" destOrd="0" presId="urn:microsoft.com/office/officeart/2005/8/layout/vList2"/>
    <dgm:cxn modelId="{DB59AFEB-0117-44F9-8FFB-0EA687FA71C0}" type="presOf" srcId="{D88EAFF5-FF92-4ECC-AF13-A1C93C8CB979}" destId="{F6FD3FA6-F318-45CC-A967-08439C9F7193}" srcOrd="0" destOrd="0" presId="urn:microsoft.com/office/officeart/2005/8/layout/vList2"/>
    <dgm:cxn modelId="{6224BA15-8921-4174-8FF0-084F3B349530}" srcId="{6B9ECE50-35A1-492E-BB50-C5A132DEEF4F}" destId="{89312F32-089D-45D2-96C1-D0C2C375F7EB}" srcOrd="0" destOrd="0" parTransId="{C8B6562B-4E5C-43C2-B2E6-C4B12B8F8CD0}" sibTransId="{CC15B978-DEAE-469D-AE91-85B588F7E66E}"/>
    <dgm:cxn modelId="{61180225-0581-4A2D-97D7-12B1C7F89EAF}" type="presParOf" srcId="{0A49DDAD-8A18-4DBF-B9D8-8EEDB6F6FC28}" destId="{986F0B32-C6EB-4B36-96EC-DBB5D6AAE436}" srcOrd="0" destOrd="0" presId="urn:microsoft.com/office/officeart/2005/8/layout/vList2"/>
    <dgm:cxn modelId="{3EB50D58-E1F0-4A93-B779-5272109FFA3F}" type="presParOf" srcId="{0A49DDAD-8A18-4DBF-B9D8-8EEDB6F6FC28}" destId="{25792A4C-2069-45B8-B831-691168AE949E}" srcOrd="1" destOrd="0" presId="urn:microsoft.com/office/officeart/2005/8/layout/vList2"/>
    <dgm:cxn modelId="{1EE473BA-28D7-424F-ABBE-A803E53A4607}" type="presParOf" srcId="{0A49DDAD-8A18-4DBF-B9D8-8EEDB6F6FC28}" destId="{D3179F86-05E3-4257-931F-6DF906B107F2}" srcOrd="2" destOrd="0" presId="urn:microsoft.com/office/officeart/2005/8/layout/vList2"/>
    <dgm:cxn modelId="{A2C3C8E7-CB32-4032-B118-1E13DCFE9BEA}" type="presParOf" srcId="{0A49DDAD-8A18-4DBF-B9D8-8EEDB6F6FC28}" destId="{C66EA577-3428-4817-8E85-8C9C013E47C2}" srcOrd="3" destOrd="0" presId="urn:microsoft.com/office/officeart/2005/8/layout/vList2"/>
    <dgm:cxn modelId="{AA9D3889-4470-473F-9B6E-C74C03A01920}" type="presParOf" srcId="{0A49DDAD-8A18-4DBF-B9D8-8EEDB6F6FC28}" destId="{64A1A9D1-707C-44DE-9F2F-31F1ACB9C75D}" srcOrd="4" destOrd="0" presId="urn:microsoft.com/office/officeart/2005/8/layout/vList2"/>
    <dgm:cxn modelId="{872DC543-1F72-492F-A1AD-13D465174FA6}" type="presParOf" srcId="{0A49DDAD-8A18-4DBF-B9D8-8EEDB6F6FC28}" destId="{503321A2-4A99-46B1-AA80-179A6DE419D6}" srcOrd="5" destOrd="0" presId="urn:microsoft.com/office/officeart/2005/8/layout/vList2"/>
    <dgm:cxn modelId="{F516B2BD-2A3C-4637-9780-89ABCCBC009F}" type="presParOf" srcId="{0A49DDAD-8A18-4DBF-B9D8-8EEDB6F6FC28}" destId="{39D7D46C-83D8-4142-BC96-C5037501FBF7}" srcOrd="6" destOrd="0" presId="urn:microsoft.com/office/officeart/2005/8/layout/vList2"/>
    <dgm:cxn modelId="{D57E5A47-625A-4AF3-99BA-BE586690EB29}" type="presParOf" srcId="{0A49DDAD-8A18-4DBF-B9D8-8EEDB6F6FC28}" destId="{FD4E8584-978F-4AF4-868E-F37C4B05DC4C}" srcOrd="7" destOrd="0" presId="urn:microsoft.com/office/officeart/2005/8/layout/vList2"/>
    <dgm:cxn modelId="{928E4687-3BEF-42A7-A5B8-2A0B995D09F2}" type="presParOf" srcId="{0A49DDAD-8A18-4DBF-B9D8-8EEDB6F6FC28}" destId="{7FC79596-ECBA-452E-A4BB-674D22225C61}" srcOrd="8" destOrd="0" presId="urn:microsoft.com/office/officeart/2005/8/layout/vList2"/>
    <dgm:cxn modelId="{B9CEAEB7-25CD-46C2-84D1-34F30079C458}" type="presParOf" srcId="{0A49DDAD-8A18-4DBF-B9D8-8EEDB6F6FC28}" destId="{5F7AD5F1-0F24-44A3-A3EA-D90F1D15ABEB}" srcOrd="9" destOrd="0" presId="urn:microsoft.com/office/officeart/2005/8/layout/vList2"/>
    <dgm:cxn modelId="{48B4C2B1-5802-4671-8455-ACA6C3DBFFE5}" type="presParOf" srcId="{0A49DDAD-8A18-4DBF-B9D8-8EEDB6F6FC28}" destId="{F6FD3FA6-F318-45CC-A967-08439C9F7193}" srcOrd="10" destOrd="0" presId="urn:microsoft.com/office/officeart/2005/8/layout/vList2"/>
    <dgm:cxn modelId="{2654F8DD-41CA-4C9E-B062-71E9D8452CC7}" type="presParOf" srcId="{0A49DDAD-8A18-4DBF-B9D8-8EEDB6F6FC28}" destId="{B387D5F6-A070-4156-BEAB-3ECC30D08638}" srcOrd="11" destOrd="0" presId="urn:microsoft.com/office/officeart/2005/8/layout/vList2"/>
    <dgm:cxn modelId="{13027519-1F59-48EB-AFC3-6695995D21FC}" type="presParOf" srcId="{0A49DDAD-8A18-4DBF-B9D8-8EEDB6F6FC28}" destId="{00F3C703-EAF0-46F6-A611-F79C219643E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096EEB-94DE-4CD8-89BF-BF126ABB445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9D420F-1A76-42BA-AC8D-C281423F7302}">
      <dgm:prSet/>
      <dgm:spPr/>
      <dgm:t>
        <a:bodyPr/>
        <a:lstStyle/>
        <a:p>
          <a:pPr rtl="0"/>
          <a:r>
            <a:rPr lang="hr-HR" dirty="0" smtClean="0"/>
            <a:t>sociologija industrijalizacije (industrijska sociologija)</a:t>
          </a:r>
          <a:endParaRPr lang="hr-HR" dirty="0"/>
        </a:p>
      </dgm:t>
    </dgm:pt>
    <dgm:pt modelId="{DA7AB4A6-C5FB-4E8C-932D-39C3B035C7A5}" type="parTrans" cxnId="{075B42E5-2065-4596-B991-E836415B9BBB}">
      <dgm:prSet/>
      <dgm:spPr/>
      <dgm:t>
        <a:bodyPr/>
        <a:lstStyle/>
        <a:p>
          <a:endParaRPr lang="en-US"/>
        </a:p>
      </dgm:t>
    </dgm:pt>
    <dgm:pt modelId="{0038D7EE-E67C-485F-97EE-755420DC7466}" type="sibTrans" cxnId="{075B42E5-2065-4596-B991-E836415B9BBB}">
      <dgm:prSet/>
      <dgm:spPr/>
      <dgm:t>
        <a:bodyPr/>
        <a:lstStyle/>
        <a:p>
          <a:endParaRPr lang="en-US"/>
        </a:p>
      </dgm:t>
    </dgm:pt>
    <dgm:pt modelId="{19CF649A-63A1-4A3C-88E3-A76C25566E63}">
      <dgm:prSet/>
      <dgm:spPr/>
      <dgm:t>
        <a:bodyPr/>
        <a:lstStyle/>
        <a:p>
          <a:pPr rtl="0"/>
          <a:r>
            <a:rPr lang="hr-HR" dirty="0" smtClean="0"/>
            <a:t>sociologija obitelji</a:t>
          </a:r>
          <a:endParaRPr lang="hr-HR" dirty="0"/>
        </a:p>
      </dgm:t>
    </dgm:pt>
    <dgm:pt modelId="{83195D06-AAF1-47D1-BB01-17505DDBE87C}" type="parTrans" cxnId="{BF24FF49-6E7C-4DF8-952E-ACD2B539617C}">
      <dgm:prSet/>
      <dgm:spPr/>
      <dgm:t>
        <a:bodyPr/>
        <a:lstStyle/>
        <a:p>
          <a:endParaRPr lang="en-US"/>
        </a:p>
      </dgm:t>
    </dgm:pt>
    <dgm:pt modelId="{2D9B50C9-5B4A-43D5-82AE-5F928DF07D65}" type="sibTrans" cxnId="{BF24FF49-6E7C-4DF8-952E-ACD2B539617C}">
      <dgm:prSet/>
      <dgm:spPr/>
      <dgm:t>
        <a:bodyPr/>
        <a:lstStyle/>
        <a:p>
          <a:endParaRPr lang="en-US"/>
        </a:p>
      </dgm:t>
    </dgm:pt>
    <dgm:pt modelId="{AD813164-0541-4C70-A1C0-6726A7890063}">
      <dgm:prSet/>
      <dgm:spPr/>
      <dgm:t>
        <a:bodyPr/>
        <a:lstStyle/>
        <a:p>
          <a:pPr rtl="0"/>
          <a:r>
            <a:rPr lang="hr-HR" dirty="0" smtClean="0"/>
            <a:t>sociologija spoznaje</a:t>
          </a:r>
          <a:endParaRPr lang="hr-HR" dirty="0"/>
        </a:p>
      </dgm:t>
    </dgm:pt>
    <dgm:pt modelId="{5417353B-7ECE-4979-973B-7DDA2CC35179}" type="parTrans" cxnId="{C93D2556-7AA6-4E21-B9CA-E8854DC771A0}">
      <dgm:prSet/>
      <dgm:spPr/>
      <dgm:t>
        <a:bodyPr/>
        <a:lstStyle/>
        <a:p>
          <a:endParaRPr lang="en-US"/>
        </a:p>
      </dgm:t>
    </dgm:pt>
    <dgm:pt modelId="{000593AF-3077-4090-8402-BB166591847D}" type="sibTrans" cxnId="{C93D2556-7AA6-4E21-B9CA-E8854DC771A0}">
      <dgm:prSet/>
      <dgm:spPr/>
      <dgm:t>
        <a:bodyPr/>
        <a:lstStyle/>
        <a:p>
          <a:endParaRPr lang="en-US"/>
        </a:p>
      </dgm:t>
    </dgm:pt>
    <dgm:pt modelId="{D37088C2-1E84-4DC5-A47E-B9A3A28F6553}">
      <dgm:prSet/>
      <dgm:spPr/>
      <dgm:t>
        <a:bodyPr/>
        <a:lstStyle/>
        <a:p>
          <a:pPr rtl="0"/>
          <a:r>
            <a:rPr lang="hr-HR" dirty="0" smtClean="0"/>
            <a:t>urbana sociologija</a:t>
          </a:r>
          <a:endParaRPr lang="hr-HR" dirty="0"/>
        </a:p>
      </dgm:t>
    </dgm:pt>
    <dgm:pt modelId="{534ED509-180D-4157-9CCF-3FB2D30EB9AB}" type="parTrans" cxnId="{D53D3771-F921-4259-986D-BE7064139C9E}">
      <dgm:prSet/>
      <dgm:spPr/>
      <dgm:t>
        <a:bodyPr/>
        <a:lstStyle/>
        <a:p>
          <a:endParaRPr lang="en-US"/>
        </a:p>
      </dgm:t>
    </dgm:pt>
    <dgm:pt modelId="{1F133BB9-3B1C-4B11-8D13-66FA181D81B9}" type="sibTrans" cxnId="{D53D3771-F921-4259-986D-BE7064139C9E}">
      <dgm:prSet/>
      <dgm:spPr/>
      <dgm:t>
        <a:bodyPr/>
        <a:lstStyle/>
        <a:p>
          <a:endParaRPr lang="en-US"/>
        </a:p>
      </dgm:t>
    </dgm:pt>
    <dgm:pt modelId="{584AE5C5-2D24-4A17-8926-843A6EC29607}">
      <dgm:prSet/>
      <dgm:spPr/>
      <dgm:t>
        <a:bodyPr/>
        <a:lstStyle/>
        <a:p>
          <a:pPr rtl="0"/>
          <a:r>
            <a:rPr lang="hr-HR" smtClean="0"/>
            <a:t>politička sociologija, </a:t>
          </a:r>
          <a:endParaRPr lang="hr-HR"/>
        </a:p>
      </dgm:t>
    </dgm:pt>
    <dgm:pt modelId="{6B11CA1D-4253-40B0-90F4-BCFC9B272E5D}" type="parTrans" cxnId="{EAAF544D-7CAA-45CA-84BC-3F99C667F610}">
      <dgm:prSet/>
      <dgm:spPr/>
      <dgm:t>
        <a:bodyPr/>
        <a:lstStyle/>
        <a:p>
          <a:endParaRPr lang="en-US"/>
        </a:p>
      </dgm:t>
    </dgm:pt>
    <dgm:pt modelId="{DCE8F361-D650-4BA1-9132-E061FCE27F3E}" type="sibTrans" cxnId="{EAAF544D-7CAA-45CA-84BC-3F99C667F610}">
      <dgm:prSet/>
      <dgm:spPr/>
      <dgm:t>
        <a:bodyPr/>
        <a:lstStyle/>
        <a:p>
          <a:endParaRPr lang="en-US"/>
        </a:p>
      </dgm:t>
    </dgm:pt>
    <dgm:pt modelId="{851160C0-BF45-47C9-9A9B-7A761BE1805B}">
      <dgm:prSet/>
      <dgm:spPr/>
      <dgm:t>
        <a:bodyPr/>
        <a:lstStyle/>
        <a:p>
          <a:pPr rtl="0"/>
          <a:r>
            <a:rPr lang="hr-HR" dirty="0" smtClean="0"/>
            <a:t>sociologija grupa</a:t>
          </a:r>
          <a:endParaRPr lang="hr-HR" dirty="0"/>
        </a:p>
      </dgm:t>
    </dgm:pt>
    <dgm:pt modelId="{2C02E21A-7F76-40ED-BD2A-8FF27BE890A4}" type="parTrans" cxnId="{C8EFB2DF-DDCA-4EC8-BD21-ABCBBB88BC6B}">
      <dgm:prSet/>
      <dgm:spPr/>
      <dgm:t>
        <a:bodyPr/>
        <a:lstStyle/>
        <a:p>
          <a:endParaRPr lang="en-US"/>
        </a:p>
      </dgm:t>
    </dgm:pt>
    <dgm:pt modelId="{C2950C51-E863-4858-A450-DA5C24E766EC}" type="sibTrans" cxnId="{C8EFB2DF-DDCA-4EC8-BD21-ABCBBB88BC6B}">
      <dgm:prSet/>
      <dgm:spPr/>
      <dgm:t>
        <a:bodyPr/>
        <a:lstStyle/>
        <a:p>
          <a:endParaRPr lang="en-US"/>
        </a:p>
      </dgm:t>
    </dgm:pt>
    <dgm:pt modelId="{387B29AC-F591-4431-889E-72D2988F12A3}">
      <dgm:prSet/>
      <dgm:spPr/>
      <dgm:t>
        <a:bodyPr/>
        <a:lstStyle/>
        <a:p>
          <a:pPr rtl="0"/>
          <a:r>
            <a:rPr lang="hr-HR" dirty="0" smtClean="0"/>
            <a:t>ekonomska sociologija</a:t>
          </a:r>
          <a:endParaRPr lang="hr-HR" dirty="0"/>
        </a:p>
      </dgm:t>
    </dgm:pt>
    <dgm:pt modelId="{3800EB76-A1A2-4D8D-9F5F-75BE5BE62D59}" type="parTrans" cxnId="{133F1715-5081-4D76-B36F-1480822EA55E}">
      <dgm:prSet/>
      <dgm:spPr/>
      <dgm:t>
        <a:bodyPr/>
        <a:lstStyle/>
        <a:p>
          <a:endParaRPr lang="en-US"/>
        </a:p>
      </dgm:t>
    </dgm:pt>
    <dgm:pt modelId="{2A61C46D-D580-4D65-801A-C023D6A88E44}" type="sibTrans" cxnId="{133F1715-5081-4D76-B36F-1480822EA55E}">
      <dgm:prSet/>
      <dgm:spPr/>
      <dgm:t>
        <a:bodyPr/>
        <a:lstStyle/>
        <a:p>
          <a:endParaRPr lang="en-US"/>
        </a:p>
      </dgm:t>
    </dgm:pt>
    <dgm:pt modelId="{0505E049-FF9E-4456-8F10-8B45D9DBE15C}">
      <dgm:prSet/>
      <dgm:spPr/>
      <dgm:t>
        <a:bodyPr/>
        <a:lstStyle/>
        <a:p>
          <a:pPr rtl="0"/>
          <a:r>
            <a:rPr lang="hr-HR" dirty="0" smtClean="0"/>
            <a:t>sociologija rada</a:t>
          </a:r>
          <a:endParaRPr lang="hr-HR" dirty="0"/>
        </a:p>
      </dgm:t>
    </dgm:pt>
    <dgm:pt modelId="{9ABBB7B8-5881-4A81-AAE3-825CADB17D3A}" type="parTrans" cxnId="{0464320E-6392-4ED6-BFBD-AA320B41C2AC}">
      <dgm:prSet/>
      <dgm:spPr/>
      <dgm:t>
        <a:bodyPr/>
        <a:lstStyle/>
        <a:p>
          <a:endParaRPr lang="en-US"/>
        </a:p>
      </dgm:t>
    </dgm:pt>
    <dgm:pt modelId="{4E23F956-C219-4E7E-8DBE-0E05CED4F1A5}" type="sibTrans" cxnId="{0464320E-6392-4ED6-BFBD-AA320B41C2AC}">
      <dgm:prSet/>
      <dgm:spPr/>
      <dgm:t>
        <a:bodyPr/>
        <a:lstStyle/>
        <a:p>
          <a:endParaRPr lang="en-US"/>
        </a:p>
      </dgm:t>
    </dgm:pt>
    <dgm:pt modelId="{C0D9A29C-D19E-4C8E-9004-52A270EF2E68}">
      <dgm:prSet/>
      <dgm:spPr/>
      <dgm:t>
        <a:bodyPr/>
        <a:lstStyle/>
        <a:p>
          <a:pPr rtl="0"/>
          <a:r>
            <a:rPr lang="hr-HR" dirty="0" smtClean="0"/>
            <a:t>sociologija religije</a:t>
          </a:r>
          <a:endParaRPr lang="hr-HR" dirty="0"/>
        </a:p>
      </dgm:t>
    </dgm:pt>
    <dgm:pt modelId="{4A4528F0-F0CA-4764-86CF-DA4F33249CFD}" type="parTrans" cxnId="{A8FD6D52-31D1-4930-B19A-587EA243BCDA}">
      <dgm:prSet/>
      <dgm:spPr/>
      <dgm:t>
        <a:bodyPr/>
        <a:lstStyle/>
        <a:p>
          <a:endParaRPr lang="en-US"/>
        </a:p>
      </dgm:t>
    </dgm:pt>
    <dgm:pt modelId="{F65C860D-0ECD-416D-A511-5E3E0C0B76E5}" type="sibTrans" cxnId="{A8FD6D52-31D1-4930-B19A-587EA243BCDA}">
      <dgm:prSet/>
      <dgm:spPr/>
      <dgm:t>
        <a:bodyPr/>
        <a:lstStyle/>
        <a:p>
          <a:endParaRPr lang="en-US"/>
        </a:p>
      </dgm:t>
    </dgm:pt>
    <dgm:pt modelId="{0CF0280F-EE0C-41FF-A21D-D530BFCC1BF2}">
      <dgm:prSet/>
      <dgm:spPr/>
      <dgm:t>
        <a:bodyPr/>
        <a:lstStyle/>
        <a:p>
          <a:pPr rtl="0"/>
          <a:r>
            <a:rPr lang="hr-HR" dirty="0" smtClean="0"/>
            <a:t>sociologija znanosti</a:t>
          </a:r>
          <a:endParaRPr lang="hr-HR" dirty="0"/>
        </a:p>
      </dgm:t>
    </dgm:pt>
    <dgm:pt modelId="{6FFBC4D7-76BD-4764-B042-1DCA9D98C8BA}" type="parTrans" cxnId="{86F90018-D7A5-48D3-87DE-EB131E7F0D13}">
      <dgm:prSet/>
      <dgm:spPr/>
      <dgm:t>
        <a:bodyPr/>
        <a:lstStyle/>
        <a:p>
          <a:endParaRPr lang="en-US"/>
        </a:p>
      </dgm:t>
    </dgm:pt>
    <dgm:pt modelId="{4455B51E-33E1-4130-8D81-7FB97A404528}" type="sibTrans" cxnId="{86F90018-D7A5-48D3-87DE-EB131E7F0D13}">
      <dgm:prSet/>
      <dgm:spPr/>
      <dgm:t>
        <a:bodyPr/>
        <a:lstStyle/>
        <a:p>
          <a:endParaRPr lang="en-US"/>
        </a:p>
      </dgm:t>
    </dgm:pt>
    <dgm:pt modelId="{4FB4523D-F0F6-4B2A-9517-7EE0F004A82E}">
      <dgm:prSet/>
      <dgm:spPr/>
      <dgm:t>
        <a:bodyPr/>
        <a:lstStyle/>
        <a:p>
          <a:pPr rtl="0"/>
          <a:r>
            <a:rPr lang="hr-HR" dirty="0" smtClean="0"/>
            <a:t>sociologija</a:t>
          </a:r>
          <a:br>
            <a:rPr lang="hr-HR" dirty="0" smtClean="0"/>
          </a:br>
          <a:r>
            <a:rPr lang="hr-HR" dirty="0" smtClean="0"/>
            <a:t>obrazovanja </a:t>
          </a:r>
          <a:endParaRPr lang="hr-HR" dirty="0"/>
        </a:p>
      </dgm:t>
    </dgm:pt>
    <dgm:pt modelId="{1B7B6BCC-F702-4076-AFDB-BE819DF4DE7C}" type="parTrans" cxnId="{4FABF09B-B775-4E63-8611-86341A4414EC}">
      <dgm:prSet/>
      <dgm:spPr/>
      <dgm:t>
        <a:bodyPr/>
        <a:lstStyle/>
        <a:p>
          <a:endParaRPr lang="en-US"/>
        </a:p>
      </dgm:t>
    </dgm:pt>
    <dgm:pt modelId="{0EC0AE19-B3E9-485E-A05C-2CC8E70202D3}" type="sibTrans" cxnId="{4FABF09B-B775-4E63-8611-86341A4414EC}">
      <dgm:prSet/>
      <dgm:spPr/>
      <dgm:t>
        <a:bodyPr/>
        <a:lstStyle/>
        <a:p>
          <a:endParaRPr lang="en-US"/>
        </a:p>
      </dgm:t>
    </dgm:pt>
    <dgm:pt modelId="{5328B36A-0806-4C58-945C-AD0BF2AE557C}">
      <dgm:prSet/>
      <dgm:spPr/>
      <dgm:t>
        <a:bodyPr/>
        <a:lstStyle/>
        <a:p>
          <a:pPr rtl="0"/>
          <a:r>
            <a:rPr lang="hr-HR" smtClean="0"/>
            <a:t>vojna sociologija</a:t>
          </a:r>
          <a:endParaRPr lang="hr-HR"/>
        </a:p>
      </dgm:t>
    </dgm:pt>
    <dgm:pt modelId="{F7A47E3C-C754-4161-80DD-235F16E2CF1E}" type="parTrans" cxnId="{D0E2610A-6E16-4581-A9FF-1F36ED94B23C}">
      <dgm:prSet/>
      <dgm:spPr/>
      <dgm:t>
        <a:bodyPr/>
        <a:lstStyle/>
        <a:p>
          <a:endParaRPr lang="en-US"/>
        </a:p>
      </dgm:t>
    </dgm:pt>
    <dgm:pt modelId="{54B13D93-1A54-4D9B-B444-A4BF3AD0B58A}" type="sibTrans" cxnId="{D0E2610A-6E16-4581-A9FF-1F36ED94B23C}">
      <dgm:prSet/>
      <dgm:spPr/>
      <dgm:t>
        <a:bodyPr/>
        <a:lstStyle/>
        <a:p>
          <a:endParaRPr lang="en-US"/>
        </a:p>
      </dgm:t>
    </dgm:pt>
    <dgm:pt modelId="{461619D3-DFC1-4715-B0AC-6FA0111ED6BE}">
      <dgm:prSet/>
      <dgm:spPr/>
      <dgm:t>
        <a:bodyPr/>
        <a:lstStyle/>
        <a:p>
          <a:pPr rtl="0"/>
          <a:r>
            <a:rPr lang="hr-HR" dirty="0" smtClean="0"/>
            <a:t>sociologija prava</a:t>
          </a:r>
          <a:endParaRPr lang="hr-HR" dirty="0"/>
        </a:p>
      </dgm:t>
    </dgm:pt>
    <dgm:pt modelId="{22CE12D3-0B78-4B84-91C8-E7CF784E1146}" type="parTrans" cxnId="{1C566FE9-24E1-4EEB-8A8B-AA78EA7AF08C}">
      <dgm:prSet/>
      <dgm:spPr/>
      <dgm:t>
        <a:bodyPr/>
        <a:lstStyle/>
        <a:p>
          <a:endParaRPr lang="en-US"/>
        </a:p>
      </dgm:t>
    </dgm:pt>
    <dgm:pt modelId="{D6B5B8E1-C111-4DEF-BEEB-BA3DC4901C82}" type="sibTrans" cxnId="{1C566FE9-24E1-4EEB-8A8B-AA78EA7AF08C}">
      <dgm:prSet/>
      <dgm:spPr/>
      <dgm:t>
        <a:bodyPr/>
        <a:lstStyle/>
        <a:p>
          <a:endParaRPr lang="en-US"/>
        </a:p>
      </dgm:t>
    </dgm:pt>
    <dgm:pt modelId="{154DFEA1-C4F6-4334-AE21-29C2E368A1D5}">
      <dgm:prSet/>
      <dgm:spPr/>
      <dgm:t>
        <a:bodyPr/>
        <a:lstStyle/>
        <a:p>
          <a:pPr rtl="0"/>
          <a:r>
            <a:rPr lang="hr-HR" dirty="0" smtClean="0"/>
            <a:t>sociologija društvene stratifikacije i pokretljivosti </a:t>
          </a:r>
          <a:endParaRPr lang="hr-HR" dirty="0"/>
        </a:p>
      </dgm:t>
    </dgm:pt>
    <dgm:pt modelId="{41CBE07A-7F51-4459-BE73-E19A199CB563}" type="parTrans" cxnId="{511E4A06-A6EA-4A5B-A4F9-D33CCA23F68E}">
      <dgm:prSet/>
      <dgm:spPr/>
      <dgm:t>
        <a:bodyPr/>
        <a:lstStyle/>
        <a:p>
          <a:endParaRPr lang="en-US"/>
        </a:p>
      </dgm:t>
    </dgm:pt>
    <dgm:pt modelId="{69981F1C-AAD6-400B-B937-DDEFC4B7A1AE}" type="sibTrans" cxnId="{511E4A06-A6EA-4A5B-A4F9-D33CCA23F68E}">
      <dgm:prSet/>
      <dgm:spPr/>
      <dgm:t>
        <a:bodyPr/>
        <a:lstStyle/>
        <a:p>
          <a:endParaRPr lang="en-US"/>
        </a:p>
      </dgm:t>
    </dgm:pt>
    <dgm:pt modelId="{AE17CC95-C8E2-4EF5-8B8E-AAE974912DDA}" type="pres">
      <dgm:prSet presAssocID="{C7096EEB-94DE-4CD8-89BF-BF126ABB4451}" presName="diagram" presStyleCnt="0">
        <dgm:presLayoutVars>
          <dgm:dir/>
          <dgm:resizeHandles val="exact"/>
        </dgm:presLayoutVars>
      </dgm:prSet>
      <dgm:spPr/>
    </dgm:pt>
    <dgm:pt modelId="{23AAF060-87B3-44D8-B4F6-880E18CB6A9E}" type="pres">
      <dgm:prSet presAssocID="{3F9D420F-1A76-42BA-AC8D-C281423F7302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C27FC-CFD2-4BCE-9269-7718728BF36D}" type="pres">
      <dgm:prSet presAssocID="{0038D7EE-E67C-485F-97EE-755420DC7466}" presName="sibTrans" presStyleCnt="0"/>
      <dgm:spPr/>
    </dgm:pt>
    <dgm:pt modelId="{32650EBF-F608-4946-9285-E8B2B4572700}" type="pres">
      <dgm:prSet presAssocID="{154DFEA1-C4F6-4334-AE21-29C2E368A1D5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2DBD3-FAEA-4F7B-851D-68F8DBC51C3B}" type="pres">
      <dgm:prSet presAssocID="{69981F1C-AAD6-400B-B937-DDEFC4B7A1AE}" presName="sibTrans" presStyleCnt="0"/>
      <dgm:spPr/>
    </dgm:pt>
    <dgm:pt modelId="{EA822BBF-EF45-4D8D-9DC2-F1504675368F}" type="pres">
      <dgm:prSet presAssocID="{19CF649A-63A1-4A3C-88E3-A76C25566E63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8E6EA-72B9-4589-AB6C-626F2B8EB60E}" type="pres">
      <dgm:prSet presAssocID="{2D9B50C9-5B4A-43D5-82AE-5F928DF07D65}" presName="sibTrans" presStyleCnt="0"/>
      <dgm:spPr/>
    </dgm:pt>
    <dgm:pt modelId="{07E17C38-2202-43FD-984B-82C348EFEC01}" type="pres">
      <dgm:prSet presAssocID="{AD813164-0541-4C70-A1C0-6726A7890063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A9BC1-94DE-481A-A7DD-8C457161B11F}" type="pres">
      <dgm:prSet presAssocID="{000593AF-3077-4090-8402-BB166591847D}" presName="sibTrans" presStyleCnt="0"/>
      <dgm:spPr/>
    </dgm:pt>
    <dgm:pt modelId="{F66ADE36-0D61-4256-B267-0B3D6DCA2107}" type="pres">
      <dgm:prSet presAssocID="{D37088C2-1E84-4DC5-A47E-B9A3A28F6553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1F6AD-9CDA-4E2E-B26F-24BEEF94CB84}" type="pres">
      <dgm:prSet presAssocID="{1F133BB9-3B1C-4B11-8D13-66FA181D81B9}" presName="sibTrans" presStyleCnt="0"/>
      <dgm:spPr/>
    </dgm:pt>
    <dgm:pt modelId="{1E476EF6-33E6-4594-96CA-83AC5C582C7B}" type="pres">
      <dgm:prSet presAssocID="{584AE5C5-2D24-4A17-8926-843A6EC29607}" presName="node" presStyleLbl="node1" presStyleIdx="5" presStyleCnt="14">
        <dgm:presLayoutVars>
          <dgm:bulletEnabled val="1"/>
        </dgm:presLayoutVars>
      </dgm:prSet>
      <dgm:spPr/>
    </dgm:pt>
    <dgm:pt modelId="{1420B3D9-EF41-46E2-9568-B14BF9027A3C}" type="pres">
      <dgm:prSet presAssocID="{DCE8F361-D650-4BA1-9132-E061FCE27F3E}" presName="sibTrans" presStyleCnt="0"/>
      <dgm:spPr/>
    </dgm:pt>
    <dgm:pt modelId="{1B35025F-D0A5-4238-A2E6-7EBBF9771944}" type="pres">
      <dgm:prSet presAssocID="{851160C0-BF45-47C9-9A9B-7A761BE1805B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5DBA3-D739-48B2-9709-7D831E9B096C}" type="pres">
      <dgm:prSet presAssocID="{C2950C51-E863-4858-A450-DA5C24E766EC}" presName="sibTrans" presStyleCnt="0"/>
      <dgm:spPr/>
    </dgm:pt>
    <dgm:pt modelId="{D68ABE08-A1F8-463E-88F6-6F4EB88B47B6}" type="pres">
      <dgm:prSet presAssocID="{387B29AC-F591-4431-889E-72D2988F12A3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BD777-7CBE-4DF3-B55A-E9F3C29133BE}" type="pres">
      <dgm:prSet presAssocID="{2A61C46D-D580-4D65-801A-C023D6A88E44}" presName="sibTrans" presStyleCnt="0"/>
      <dgm:spPr/>
    </dgm:pt>
    <dgm:pt modelId="{65A3A930-3C94-4499-8B0F-C8955B8D0C15}" type="pres">
      <dgm:prSet presAssocID="{461619D3-DFC1-4715-B0AC-6FA0111ED6BE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9B48D-1852-43D2-98E4-A05D74BD1DE8}" type="pres">
      <dgm:prSet presAssocID="{D6B5B8E1-C111-4DEF-BEEB-BA3DC4901C82}" presName="sibTrans" presStyleCnt="0"/>
      <dgm:spPr/>
    </dgm:pt>
    <dgm:pt modelId="{B7B03C3A-833A-4C9D-BBBD-05688DA132C4}" type="pres">
      <dgm:prSet presAssocID="{0505E049-FF9E-4456-8F10-8B45D9DBE15C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E8481-FC57-4287-B478-7E309457AA1C}" type="pres">
      <dgm:prSet presAssocID="{4E23F956-C219-4E7E-8DBE-0E05CED4F1A5}" presName="sibTrans" presStyleCnt="0"/>
      <dgm:spPr/>
    </dgm:pt>
    <dgm:pt modelId="{4FE58B1E-2049-4F8C-B138-2E16C6F321B9}" type="pres">
      <dgm:prSet presAssocID="{C0D9A29C-D19E-4C8E-9004-52A270EF2E68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B5041-061F-4754-925B-E0F890548BEE}" type="pres">
      <dgm:prSet presAssocID="{F65C860D-0ECD-416D-A511-5E3E0C0B76E5}" presName="sibTrans" presStyleCnt="0"/>
      <dgm:spPr/>
    </dgm:pt>
    <dgm:pt modelId="{E3FB77C1-D3AF-4C35-9637-408F59C17659}" type="pres">
      <dgm:prSet presAssocID="{0CF0280F-EE0C-41FF-A21D-D530BFCC1BF2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47558-3491-466A-8196-2226A8199EBB}" type="pres">
      <dgm:prSet presAssocID="{4455B51E-33E1-4130-8D81-7FB97A404528}" presName="sibTrans" presStyleCnt="0"/>
      <dgm:spPr/>
    </dgm:pt>
    <dgm:pt modelId="{2A64C1EB-3225-4F82-821A-069F899ECDFD}" type="pres">
      <dgm:prSet presAssocID="{4FB4523D-F0F6-4B2A-9517-7EE0F004A82E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3577B-E328-4171-ABAC-F7B8CE276CCD}" type="pres">
      <dgm:prSet presAssocID="{0EC0AE19-B3E9-485E-A05C-2CC8E70202D3}" presName="sibTrans" presStyleCnt="0"/>
      <dgm:spPr/>
    </dgm:pt>
    <dgm:pt modelId="{BAE1A58D-1E6F-41CA-9D0A-9A0169EB6439}" type="pres">
      <dgm:prSet presAssocID="{5328B36A-0806-4C58-945C-AD0BF2AE557C}" presName="node" presStyleLbl="node1" presStyleIdx="13" presStyleCnt="14">
        <dgm:presLayoutVars>
          <dgm:bulletEnabled val="1"/>
        </dgm:presLayoutVars>
      </dgm:prSet>
      <dgm:spPr/>
    </dgm:pt>
  </dgm:ptLst>
  <dgm:cxnLst>
    <dgm:cxn modelId="{511E4A06-A6EA-4A5B-A4F9-D33CCA23F68E}" srcId="{C7096EEB-94DE-4CD8-89BF-BF126ABB4451}" destId="{154DFEA1-C4F6-4334-AE21-29C2E368A1D5}" srcOrd="1" destOrd="0" parTransId="{41CBE07A-7F51-4459-BE73-E19A199CB563}" sibTransId="{69981F1C-AAD6-400B-B937-DDEFC4B7A1AE}"/>
    <dgm:cxn modelId="{A8FD6D52-31D1-4930-B19A-587EA243BCDA}" srcId="{C7096EEB-94DE-4CD8-89BF-BF126ABB4451}" destId="{C0D9A29C-D19E-4C8E-9004-52A270EF2E68}" srcOrd="10" destOrd="0" parTransId="{4A4528F0-F0CA-4764-86CF-DA4F33249CFD}" sibTransId="{F65C860D-0ECD-416D-A511-5E3E0C0B76E5}"/>
    <dgm:cxn modelId="{86F90018-D7A5-48D3-87DE-EB131E7F0D13}" srcId="{C7096EEB-94DE-4CD8-89BF-BF126ABB4451}" destId="{0CF0280F-EE0C-41FF-A21D-D530BFCC1BF2}" srcOrd="11" destOrd="0" parTransId="{6FFBC4D7-76BD-4764-B042-1DCA9D98C8BA}" sibTransId="{4455B51E-33E1-4130-8D81-7FB97A404528}"/>
    <dgm:cxn modelId="{9F90A302-43C3-4F44-AB80-C8AF1FCBC790}" type="presOf" srcId="{851160C0-BF45-47C9-9A9B-7A761BE1805B}" destId="{1B35025F-D0A5-4238-A2E6-7EBBF9771944}" srcOrd="0" destOrd="0" presId="urn:microsoft.com/office/officeart/2005/8/layout/default"/>
    <dgm:cxn modelId="{CEDAD820-F213-48BD-8112-D3B29F8ED69E}" type="presOf" srcId="{C7096EEB-94DE-4CD8-89BF-BF126ABB4451}" destId="{AE17CC95-C8E2-4EF5-8B8E-AAE974912DDA}" srcOrd="0" destOrd="0" presId="urn:microsoft.com/office/officeart/2005/8/layout/default"/>
    <dgm:cxn modelId="{670DB2A7-A7D9-4A8A-9747-1CA633900248}" type="presOf" srcId="{19CF649A-63A1-4A3C-88E3-A76C25566E63}" destId="{EA822BBF-EF45-4D8D-9DC2-F1504675368F}" srcOrd="0" destOrd="0" presId="urn:microsoft.com/office/officeart/2005/8/layout/default"/>
    <dgm:cxn modelId="{A6E08797-659C-4332-A630-A7417AA991C5}" type="presOf" srcId="{0CF0280F-EE0C-41FF-A21D-D530BFCC1BF2}" destId="{E3FB77C1-D3AF-4C35-9637-408F59C17659}" srcOrd="0" destOrd="0" presId="urn:microsoft.com/office/officeart/2005/8/layout/default"/>
    <dgm:cxn modelId="{4FABF09B-B775-4E63-8611-86341A4414EC}" srcId="{C7096EEB-94DE-4CD8-89BF-BF126ABB4451}" destId="{4FB4523D-F0F6-4B2A-9517-7EE0F004A82E}" srcOrd="12" destOrd="0" parTransId="{1B7B6BCC-F702-4076-AFDB-BE819DF4DE7C}" sibTransId="{0EC0AE19-B3E9-485E-A05C-2CC8E70202D3}"/>
    <dgm:cxn modelId="{0464320E-6392-4ED6-BFBD-AA320B41C2AC}" srcId="{C7096EEB-94DE-4CD8-89BF-BF126ABB4451}" destId="{0505E049-FF9E-4456-8F10-8B45D9DBE15C}" srcOrd="9" destOrd="0" parTransId="{9ABBB7B8-5881-4A81-AAE3-825CADB17D3A}" sibTransId="{4E23F956-C219-4E7E-8DBE-0E05CED4F1A5}"/>
    <dgm:cxn modelId="{4CEE6C95-A6A0-4E04-856D-37213B03E611}" type="presOf" srcId="{387B29AC-F591-4431-889E-72D2988F12A3}" destId="{D68ABE08-A1F8-463E-88F6-6F4EB88B47B6}" srcOrd="0" destOrd="0" presId="urn:microsoft.com/office/officeart/2005/8/layout/default"/>
    <dgm:cxn modelId="{C8EFB2DF-DDCA-4EC8-BD21-ABCBBB88BC6B}" srcId="{C7096EEB-94DE-4CD8-89BF-BF126ABB4451}" destId="{851160C0-BF45-47C9-9A9B-7A761BE1805B}" srcOrd="6" destOrd="0" parTransId="{2C02E21A-7F76-40ED-BD2A-8FF27BE890A4}" sibTransId="{C2950C51-E863-4858-A450-DA5C24E766EC}"/>
    <dgm:cxn modelId="{B8DCB0C3-6270-48F9-9B4D-05A7F593F45D}" type="presOf" srcId="{3F9D420F-1A76-42BA-AC8D-C281423F7302}" destId="{23AAF060-87B3-44D8-B4F6-880E18CB6A9E}" srcOrd="0" destOrd="0" presId="urn:microsoft.com/office/officeart/2005/8/layout/default"/>
    <dgm:cxn modelId="{6EF3CABA-BE37-4AA9-861A-C66943811D51}" type="presOf" srcId="{0505E049-FF9E-4456-8F10-8B45D9DBE15C}" destId="{B7B03C3A-833A-4C9D-BBBD-05688DA132C4}" srcOrd="0" destOrd="0" presId="urn:microsoft.com/office/officeart/2005/8/layout/default"/>
    <dgm:cxn modelId="{D53D3771-F921-4259-986D-BE7064139C9E}" srcId="{C7096EEB-94DE-4CD8-89BF-BF126ABB4451}" destId="{D37088C2-1E84-4DC5-A47E-B9A3A28F6553}" srcOrd="4" destOrd="0" parTransId="{534ED509-180D-4157-9CCF-3FB2D30EB9AB}" sibTransId="{1F133BB9-3B1C-4B11-8D13-66FA181D81B9}"/>
    <dgm:cxn modelId="{9F20D12F-F8A7-45B6-9C96-38368BD25542}" type="presOf" srcId="{154DFEA1-C4F6-4334-AE21-29C2E368A1D5}" destId="{32650EBF-F608-4946-9285-E8B2B4572700}" srcOrd="0" destOrd="0" presId="urn:microsoft.com/office/officeart/2005/8/layout/default"/>
    <dgm:cxn modelId="{C93D2556-7AA6-4E21-B9CA-E8854DC771A0}" srcId="{C7096EEB-94DE-4CD8-89BF-BF126ABB4451}" destId="{AD813164-0541-4C70-A1C0-6726A7890063}" srcOrd="3" destOrd="0" parTransId="{5417353B-7ECE-4979-973B-7DDA2CC35179}" sibTransId="{000593AF-3077-4090-8402-BB166591847D}"/>
    <dgm:cxn modelId="{EAAF544D-7CAA-45CA-84BC-3F99C667F610}" srcId="{C7096EEB-94DE-4CD8-89BF-BF126ABB4451}" destId="{584AE5C5-2D24-4A17-8926-843A6EC29607}" srcOrd="5" destOrd="0" parTransId="{6B11CA1D-4253-40B0-90F4-BCFC9B272E5D}" sibTransId="{DCE8F361-D650-4BA1-9132-E061FCE27F3E}"/>
    <dgm:cxn modelId="{75AD3CBD-B734-4B14-BB5E-A0627F769F54}" type="presOf" srcId="{5328B36A-0806-4C58-945C-AD0BF2AE557C}" destId="{BAE1A58D-1E6F-41CA-9D0A-9A0169EB6439}" srcOrd="0" destOrd="0" presId="urn:microsoft.com/office/officeart/2005/8/layout/default"/>
    <dgm:cxn modelId="{08A5FE60-621A-4D40-AFFA-105F58FB046B}" type="presOf" srcId="{AD813164-0541-4C70-A1C0-6726A7890063}" destId="{07E17C38-2202-43FD-984B-82C348EFEC01}" srcOrd="0" destOrd="0" presId="urn:microsoft.com/office/officeart/2005/8/layout/default"/>
    <dgm:cxn modelId="{0E07C666-E55B-448F-BD26-312110EC764B}" type="presOf" srcId="{D37088C2-1E84-4DC5-A47E-B9A3A28F6553}" destId="{F66ADE36-0D61-4256-B267-0B3D6DCA2107}" srcOrd="0" destOrd="0" presId="urn:microsoft.com/office/officeart/2005/8/layout/default"/>
    <dgm:cxn modelId="{73BBF4DD-76BD-4DF6-93D0-516B354399A9}" type="presOf" srcId="{584AE5C5-2D24-4A17-8926-843A6EC29607}" destId="{1E476EF6-33E6-4594-96CA-83AC5C582C7B}" srcOrd="0" destOrd="0" presId="urn:microsoft.com/office/officeart/2005/8/layout/default"/>
    <dgm:cxn modelId="{133F1715-5081-4D76-B36F-1480822EA55E}" srcId="{C7096EEB-94DE-4CD8-89BF-BF126ABB4451}" destId="{387B29AC-F591-4431-889E-72D2988F12A3}" srcOrd="7" destOrd="0" parTransId="{3800EB76-A1A2-4D8D-9F5F-75BE5BE62D59}" sibTransId="{2A61C46D-D580-4D65-801A-C023D6A88E44}"/>
    <dgm:cxn modelId="{1C566FE9-24E1-4EEB-8A8B-AA78EA7AF08C}" srcId="{C7096EEB-94DE-4CD8-89BF-BF126ABB4451}" destId="{461619D3-DFC1-4715-B0AC-6FA0111ED6BE}" srcOrd="8" destOrd="0" parTransId="{22CE12D3-0B78-4B84-91C8-E7CF784E1146}" sibTransId="{D6B5B8E1-C111-4DEF-BEEB-BA3DC4901C82}"/>
    <dgm:cxn modelId="{075B42E5-2065-4596-B991-E836415B9BBB}" srcId="{C7096EEB-94DE-4CD8-89BF-BF126ABB4451}" destId="{3F9D420F-1A76-42BA-AC8D-C281423F7302}" srcOrd="0" destOrd="0" parTransId="{DA7AB4A6-C5FB-4E8C-932D-39C3B035C7A5}" sibTransId="{0038D7EE-E67C-485F-97EE-755420DC7466}"/>
    <dgm:cxn modelId="{B245223D-C925-41E2-8DC1-3FDCA474028E}" type="presOf" srcId="{461619D3-DFC1-4715-B0AC-6FA0111ED6BE}" destId="{65A3A930-3C94-4499-8B0F-C8955B8D0C15}" srcOrd="0" destOrd="0" presId="urn:microsoft.com/office/officeart/2005/8/layout/default"/>
    <dgm:cxn modelId="{D0E2610A-6E16-4581-A9FF-1F36ED94B23C}" srcId="{C7096EEB-94DE-4CD8-89BF-BF126ABB4451}" destId="{5328B36A-0806-4C58-945C-AD0BF2AE557C}" srcOrd="13" destOrd="0" parTransId="{F7A47E3C-C754-4161-80DD-235F16E2CF1E}" sibTransId="{54B13D93-1A54-4D9B-B444-A4BF3AD0B58A}"/>
    <dgm:cxn modelId="{BF24FF49-6E7C-4DF8-952E-ACD2B539617C}" srcId="{C7096EEB-94DE-4CD8-89BF-BF126ABB4451}" destId="{19CF649A-63A1-4A3C-88E3-A76C25566E63}" srcOrd="2" destOrd="0" parTransId="{83195D06-AAF1-47D1-BB01-17505DDBE87C}" sibTransId="{2D9B50C9-5B4A-43D5-82AE-5F928DF07D65}"/>
    <dgm:cxn modelId="{C115116C-99C1-4D1A-B2E1-DB2B934745C0}" type="presOf" srcId="{4FB4523D-F0F6-4B2A-9517-7EE0F004A82E}" destId="{2A64C1EB-3225-4F82-821A-069F899ECDFD}" srcOrd="0" destOrd="0" presId="urn:microsoft.com/office/officeart/2005/8/layout/default"/>
    <dgm:cxn modelId="{410E19A5-D116-4A43-A4E5-734930F28D4E}" type="presOf" srcId="{C0D9A29C-D19E-4C8E-9004-52A270EF2E68}" destId="{4FE58B1E-2049-4F8C-B138-2E16C6F321B9}" srcOrd="0" destOrd="0" presId="urn:microsoft.com/office/officeart/2005/8/layout/default"/>
    <dgm:cxn modelId="{BD25DE9E-B2E3-434D-9229-47E84CC64E52}" type="presParOf" srcId="{AE17CC95-C8E2-4EF5-8B8E-AAE974912DDA}" destId="{23AAF060-87B3-44D8-B4F6-880E18CB6A9E}" srcOrd="0" destOrd="0" presId="urn:microsoft.com/office/officeart/2005/8/layout/default"/>
    <dgm:cxn modelId="{B14DBFBF-4AD6-4533-AC8F-76B82FB2BAC9}" type="presParOf" srcId="{AE17CC95-C8E2-4EF5-8B8E-AAE974912DDA}" destId="{2CAC27FC-CFD2-4BCE-9269-7718728BF36D}" srcOrd="1" destOrd="0" presId="urn:microsoft.com/office/officeart/2005/8/layout/default"/>
    <dgm:cxn modelId="{4412FCC1-5059-4114-9DF1-07DA40926997}" type="presParOf" srcId="{AE17CC95-C8E2-4EF5-8B8E-AAE974912DDA}" destId="{32650EBF-F608-4946-9285-E8B2B4572700}" srcOrd="2" destOrd="0" presId="urn:microsoft.com/office/officeart/2005/8/layout/default"/>
    <dgm:cxn modelId="{DCC32EE6-FCA3-4C9E-8053-451F4ACFAE6C}" type="presParOf" srcId="{AE17CC95-C8E2-4EF5-8B8E-AAE974912DDA}" destId="{FD02DBD3-FAEA-4F7B-851D-68F8DBC51C3B}" srcOrd="3" destOrd="0" presId="urn:microsoft.com/office/officeart/2005/8/layout/default"/>
    <dgm:cxn modelId="{5C844B52-65CF-4223-98B1-161A0F0B4B85}" type="presParOf" srcId="{AE17CC95-C8E2-4EF5-8B8E-AAE974912DDA}" destId="{EA822BBF-EF45-4D8D-9DC2-F1504675368F}" srcOrd="4" destOrd="0" presId="urn:microsoft.com/office/officeart/2005/8/layout/default"/>
    <dgm:cxn modelId="{F2F3D855-6FA4-41FE-BB80-C16A58B3822E}" type="presParOf" srcId="{AE17CC95-C8E2-4EF5-8B8E-AAE974912DDA}" destId="{4BC8E6EA-72B9-4589-AB6C-626F2B8EB60E}" srcOrd="5" destOrd="0" presId="urn:microsoft.com/office/officeart/2005/8/layout/default"/>
    <dgm:cxn modelId="{B2FD2B2C-98E9-4C31-8AF8-8310B71B7048}" type="presParOf" srcId="{AE17CC95-C8E2-4EF5-8B8E-AAE974912DDA}" destId="{07E17C38-2202-43FD-984B-82C348EFEC01}" srcOrd="6" destOrd="0" presId="urn:microsoft.com/office/officeart/2005/8/layout/default"/>
    <dgm:cxn modelId="{07C43F33-2E4E-465F-8D2E-3B01330B82DB}" type="presParOf" srcId="{AE17CC95-C8E2-4EF5-8B8E-AAE974912DDA}" destId="{5A0A9BC1-94DE-481A-A7DD-8C457161B11F}" srcOrd="7" destOrd="0" presId="urn:microsoft.com/office/officeart/2005/8/layout/default"/>
    <dgm:cxn modelId="{1EE2115C-B154-4A2D-AA7E-376F1F31C485}" type="presParOf" srcId="{AE17CC95-C8E2-4EF5-8B8E-AAE974912DDA}" destId="{F66ADE36-0D61-4256-B267-0B3D6DCA2107}" srcOrd="8" destOrd="0" presId="urn:microsoft.com/office/officeart/2005/8/layout/default"/>
    <dgm:cxn modelId="{56068060-B466-4BF3-9EF7-332C91B9C377}" type="presParOf" srcId="{AE17CC95-C8E2-4EF5-8B8E-AAE974912DDA}" destId="{E2D1F6AD-9CDA-4E2E-B26F-24BEEF94CB84}" srcOrd="9" destOrd="0" presId="urn:microsoft.com/office/officeart/2005/8/layout/default"/>
    <dgm:cxn modelId="{7C4D9F6B-3F42-4425-AB49-C98644119550}" type="presParOf" srcId="{AE17CC95-C8E2-4EF5-8B8E-AAE974912DDA}" destId="{1E476EF6-33E6-4594-96CA-83AC5C582C7B}" srcOrd="10" destOrd="0" presId="urn:microsoft.com/office/officeart/2005/8/layout/default"/>
    <dgm:cxn modelId="{85594F64-6C7E-4EAC-8056-8C8F1174823A}" type="presParOf" srcId="{AE17CC95-C8E2-4EF5-8B8E-AAE974912DDA}" destId="{1420B3D9-EF41-46E2-9568-B14BF9027A3C}" srcOrd="11" destOrd="0" presId="urn:microsoft.com/office/officeart/2005/8/layout/default"/>
    <dgm:cxn modelId="{6BA15C83-C4ED-4C6B-83B8-0C5237E5E9B3}" type="presParOf" srcId="{AE17CC95-C8E2-4EF5-8B8E-AAE974912DDA}" destId="{1B35025F-D0A5-4238-A2E6-7EBBF9771944}" srcOrd="12" destOrd="0" presId="urn:microsoft.com/office/officeart/2005/8/layout/default"/>
    <dgm:cxn modelId="{45ADEDEF-9ACE-4FD1-B647-6D4D40B4B7E5}" type="presParOf" srcId="{AE17CC95-C8E2-4EF5-8B8E-AAE974912DDA}" destId="{7C75DBA3-D739-48B2-9709-7D831E9B096C}" srcOrd="13" destOrd="0" presId="urn:microsoft.com/office/officeart/2005/8/layout/default"/>
    <dgm:cxn modelId="{D4C99FFC-A03E-413E-B455-17274E6DA857}" type="presParOf" srcId="{AE17CC95-C8E2-4EF5-8B8E-AAE974912DDA}" destId="{D68ABE08-A1F8-463E-88F6-6F4EB88B47B6}" srcOrd="14" destOrd="0" presId="urn:microsoft.com/office/officeart/2005/8/layout/default"/>
    <dgm:cxn modelId="{7B7DA3E0-5147-4623-9EE9-A09720A3C080}" type="presParOf" srcId="{AE17CC95-C8E2-4EF5-8B8E-AAE974912DDA}" destId="{B8BBD777-7CBE-4DF3-B55A-E9F3C29133BE}" srcOrd="15" destOrd="0" presId="urn:microsoft.com/office/officeart/2005/8/layout/default"/>
    <dgm:cxn modelId="{53A2C51C-A142-458D-BB1B-7ECB6D931177}" type="presParOf" srcId="{AE17CC95-C8E2-4EF5-8B8E-AAE974912DDA}" destId="{65A3A930-3C94-4499-8B0F-C8955B8D0C15}" srcOrd="16" destOrd="0" presId="urn:microsoft.com/office/officeart/2005/8/layout/default"/>
    <dgm:cxn modelId="{46F85126-058D-4D5B-B753-05DC7234CAB2}" type="presParOf" srcId="{AE17CC95-C8E2-4EF5-8B8E-AAE974912DDA}" destId="{B179B48D-1852-43D2-98E4-A05D74BD1DE8}" srcOrd="17" destOrd="0" presId="urn:microsoft.com/office/officeart/2005/8/layout/default"/>
    <dgm:cxn modelId="{EA970CDA-98B7-4579-BC5E-E344BBE7A722}" type="presParOf" srcId="{AE17CC95-C8E2-4EF5-8B8E-AAE974912DDA}" destId="{B7B03C3A-833A-4C9D-BBBD-05688DA132C4}" srcOrd="18" destOrd="0" presId="urn:microsoft.com/office/officeart/2005/8/layout/default"/>
    <dgm:cxn modelId="{77218D06-EA09-4645-9ABA-3C499865F358}" type="presParOf" srcId="{AE17CC95-C8E2-4EF5-8B8E-AAE974912DDA}" destId="{453E8481-FC57-4287-B478-7E309457AA1C}" srcOrd="19" destOrd="0" presId="urn:microsoft.com/office/officeart/2005/8/layout/default"/>
    <dgm:cxn modelId="{CE89066B-EEB3-489E-AFB4-6ECADB51FEE0}" type="presParOf" srcId="{AE17CC95-C8E2-4EF5-8B8E-AAE974912DDA}" destId="{4FE58B1E-2049-4F8C-B138-2E16C6F321B9}" srcOrd="20" destOrd="0" presId="urn:microsoft.com/office/officeart/2005/8/layout/default"/>
    <dgm:cxn modelId="{01ADD931-CD59-444F-AE92-496DA7117702}" type="presParOf" srcId="{AE17CC95-C8E2-4EF5-8B8E-AAE974912DDA}" destId="{A2AB5041-061F-4754-925B-E0F890548BEE}" srcOrd="21" destOrd="0" presId="urn:microsoft.com/office/officeart/2005/8/layout/default"/>
    <dgm:cxn modelId="{E5570871-4F43-4CC8-943C-D35237FDA681}" type="presParOf" srcId="{AE17CC95-C8E2-4EF5-8B8E-AAE974912DDA}" destId="{E3FB77C1-D3AF-4C35-9637-408F59C17659}" srcOrd="22" destOrd="0" presId="urn:microsoft.com/office/officeart/2005/8/layout/default"/>
    <dgm:cxn modelId="{11A5F26C-2D48-4DDD-ADB4-C5B22836B476}" type="presParOf" srcId="{AE17CC95-C8E2-4EF5-8B8E-AAE974912DDA}" destId="{2E847558-3491-466A-8196-2226A8199EBB}" srcOrd="23" destOrd="0" presId="urn:microsoft.com/office/officeart/2005/8/layout/default"/>
    <dgm:cxn modelId="{DBE1B9AD-78E6-40B0-B20D-8117AC4CF5EF}" type="presParOf" srcId="{AE17CC95-C8E2-4EF5-8B8E-AAE974912DDA}" destId="{2A64C1EB-3225-4F82-821A-069F899ECDFD}" srcOrd="24" destOrd="0" presId="urn:microsoft.com/office/officeart/2005/8/layout/default"/>
    <dgm:cxn modelId="{893C5AFA-A0EE-4836-9969-58B70FC14A02}" type="presParOf" srcId="{AE17CC95-C8E2-4EF5-8B8E-AAE974912DDA}" destId="{80E3577B-E328-4171-ABAC-F7B8CE276CCD}" srcOrd="25" destOrd="0" presId="urn:microsoft.com/office/officeart/2005/8/layout/default"/>
    <dgm:cxn modelId="{99562348-AEC7-462B-BBC6-C1ED2A7DF638}" type="presParOf" srcId="{AE17CC95-C8E2-4EF5-8B8E-AAE974912DDA}" destId="{BAE1A58D-1E6F-41CA-9D0A-9A0169EB6439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700C6-84FC-460E-9604-79395E60409B}">
      <dsp:nvSpPr>
        <dsp:cNvPr id="0" name=""/>
        <dsp:cNvSpPr/>
      </dsp:nvSpPr>
      <dsp:spPr>
        <a:xfrm>
          <a:off x="0" y="31658"/>
          <a:ext cx="7089038" cy="421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dirty="0" smtClean="0"/>
            <a:t>Revolucija i svakidašnjica. Ogled o sociološkoj misli </a:t>
          </a:r>
          <a:r>
            <a:rPr lang="hr-HR" sz="1800" i="1" kern="1200" dirty="0" err="1" smtClean="0"/>
            <a:t>Henria</a:t>
          </a:r>
          <a:r>
            <a:rPr lang="hr-HR" sz="1800" i="1" kern="1200" dirty="0" smtClean="0"/>
            <a:t> </a:t>
          </a:r>
          <a:r>
            <a:rPr lang="hr-HR" sz="1800" i="1" kern="1200" dirty="0" err="1" smtClean="0"/>
            <a:t>Lefebvrea</a:t>
          </a:r>
          <a:r>
            <a:rPr lang="hr-HR" sz="1800" kern="1200" dirty="0" smtClean="0"/>
            <a:t> (1985)</a:t>
          </a:r>
          <a:endParaRPr lang="hr-HR" sz="1800" kern="1200" dirty="0"/>
        </a:p>
      </dsp:txBody>
      <dsp:txXfrm>
        <a:off x="20561" y="52219"/>
        <a:ext cx="7047916" cy="380078"/>
      </dsp:txXfrm>
    </dsp:sp>
    <dsp:sp modelId="{84D4446F-A2FC-4659-AEA2-60361C2FD314}">
      <dsp:nvSpPr>
        <dsp:cNvPr id="0" name=""/>
        <dsp:cNvSpPr/>
      </dsp:nvSpPr>
      <dsp:spPr>
        <a:xfrm>
          <a:off x="0" y="504698"/>
          <a:ext cx="7089038" cy="421200"/>
        </a:xfrm>
        <a:prstGeom prst="roundRect">
          <a:avLst/>
        </a:prstGeom>
        <a:solidFill>
          <a:schemeClr val="accent4">
            <a:hueOff val="-331254"/>
            <a:satOff val="601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smtClean="0"/>
            <a:t>Modernost i napredak</a:t>
          </a:r>
          <a:r>
            <a:rPr lang="hr-HR" sz="1800" kern="1200" smtClean="0"/>
            <a:t> (1994)</a:t>
          </a:r>
          <a:endParaRPr lang="hr-HR" sz="1800" kern="1200"/>
        </a:p>
      </dsp:txBody>
      <dsp:txXfrm>
        <a:off x="20561" y="525259"/>
        <a:ext cx="7047916" cy="380078"/>
      </dsp:txXfrm>
    </dsp:sp>
    <dsp:sp modelId="{35374E18-8CF7-4EAF-A899-B39D7EA3D66B}">
      <dsp:nvSpPr>
        <dsp:cNvPr id="0" name=""/>
        <dsp:cNvSpPr/>
      </dsp:nvSpPr>
      <dsp:spPr>
        <a:xfrm>
          <a:off x="0" y="977739"/>
          <a:ext cx="7089038" cy="421200"/>
        </a:xfrm>
        <a:prstGeom prst="roundRect">
          <a:avLst/>
        </a:prstGeom>
        <a:solidFill>
          <a:schemeClr val="accent4">
            <a:hueOff val="-662509"/>
            <a:satOff val="1202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smtClean="0"/>
            <a:t>Moderno društvo i izazovi razvoja</a:t>
          </a:r>
          <a:r>
            <a:rPr lang="hr-HR" sz="1800" kern="1200" smtClean="0"/>
            <a:t> (1994) </a:t>
          </a:r>
          <a:endParaRPr lang="hr-HR" sz="1800" kern="1200"/>
        </a:p>
      </dsp:txBody>
      <dsp:txXfrm>
        <a:off x="20561" y="998300"/>
        <a:ext cx="7047916" cy="380078"/>
      </dsp:txXfrm>
    </dsp:sp>
    <dsp:sp modelId="{126E52A2-8CED-4E52-904C-72A4D775356A}">
      <dsp:nvSpPr>
        <dsp:cNvPr id="0" name=""/>
        <dsp:cNvSpPr/>
      </dsp:nvSpPr>
      <dsp:spPr>
        <a:xfrm>
          <a:off x="0" y="1450779"/>
          <a:ext cx="7089038" cy="421200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dirty="0" smtClean="0"/>
            <a:t>Ideje i djelovanje. Ogledi o kulturnim promjenama i razvoju</a:t>
          </a:r>
          <a:r>
            <a:rPr lang="hr-HR" sz="1800" kern="1200" dirty="0" smtClean="0"/>
            <a:t> (2000)</a:t>
          </a:r>
          <a:endParaRPr lang="hr-HR" sz="1800" kern="1200" dirty="0"/>
        </a:p>
      </dsp:txBody>
      <dsp:txXfrm>
        <a:off x="20561" y="1471340"/>
        <a:ext cx="7047916" cy="380078"/>
      </dsp:txXfrm>
    </dsp:sp>
    <dsp:sp modelId="{6613E8DA-5254-4C0A-B15C-62304B86B285}">
      <dsp:nvSpPr>
        <dsp:cNvPr id="0" name=""/>
        <dsp:cNvSpPr/>
      </dsp:nvSpPr>
      <dsp:spPr>
        <a:xfrm>
          <a:off x="0" y="1955465"/>
          <a:ext cx="7089038" cy="421200"/>
        </a:xfrm>
        <a:prstGeom prst="roundRect">
          <a:avLst/>
        </a:prstGeom>
        <a:solidFill>
          <a:schemeClr val="accent4">
            <a:hueOff val="-1325018"/>
            <a:satOff val="2405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/>
            <a:t>Suvremenost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klasične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sociologije</a:t>
          </a:r>
          <a:r>
            <a:rPr lang="en-US" sz="1800" i="1" kern="1200" dirty="0" smtClean="0"/>
            <a:t> (2005)</a:t>
          </a:r>
          <a:endParaRPr lang="hr-HR" sz="1800" i="1" kern="1200" dirty="0"/>
        </a:p>
      </dsp:txBody>
      <dsp:txXfrm>
        <a:off x="20561" y="1976026"/>
        <a:ext cx="7047916" cy="380078"/>
      </dsp:txXfrm>
    </dsp:sp>
    <dsp:sp modelId="{F3417441-3261-4C3E-A6C7-85A901F682B9}">
      <dsp:nvSpPr>
        <dsp:cNvPr id="0" name=""/>
        <dsp:cNvSpPr/>
      </dsp:nvSpPr>
      <dsp:spPr>
        <a:xfrm>
          <a:off x="0" y="2396859"/>
          <a:ext cx="7089038" cy="421200"/>
        </a:xfrm>
        <a:prstGeom prst="roundRect">
          <a:avLst/>
        </a:prstGeom>
        <a:solidFill>
          <a:schemeClr val="accent4">
            <a:hueOff val="-1656272"/>
            <a:satOff val="3006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smtClean="0"/>
            <a:t>Modernizacija </a:t>
          </a:r>
          <a:r>
            <a:rPr lang="hr-HR" sz="1800" i="1" kern="1200" dirty="0" smtClean="0"/>
            <a:t>i identitet</a:t>
          </a:r>
          <a:r>
            <a:rPr lang="hr-HR" sz="1800" kern="1200" dirty="0" smtClean="0"/>
            <a:t> (2008)</a:t>
          </a:r>
          <a:endParaRPr lang="hr-HR" sz="1800" kern="1200" dirty="0"/>
        </a:p>
      </dsp:txBody>
      <dsp:txXfrm>
        <a:off x="20561" y="2417420"/>
        <a:ext cx="7047916" cy="380078"/>
      </dsp:txXfrm>
    </dsp:sp>
    <dsp:sp modelId="{ED5D26C0-9941-4278-A29B-5F330DF2B7BD}">
      <dsp:nvSpPr>
        <dsp:cNvPr id="0" name=""/>
        <dsp:cNvSpPr/>
      </dsp:nvSpPr>
      <dsp:spPr>
        <a:xfrm>
          <a:off x="0" y="2869898"/>
          <a:ext cx="7089038" cy="421200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smtClean="0"/>
            <a:t>Ideologija, utopija, moć</a:t>
          </a:r>
          <a:r>
            <a:rPr lang="hr-HR" sz="1800" kern="1200" smtClean="0"/>
            <a:t> (2010)</a:t>
          </a:r>
          <a:endParaRPr lang="hr-HR" sz="1800" kern="1200"/>
        </a:p>
      </dsp:txBody>
      <dsp:txXfrm>
        <a:off x="20561" y="2890459"/>
        <a:ext cx="7047916" cy="380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0A8A-5A0B-4A43-8A58-1FFB4480C3C2}">
      <dsp:nvSpPr>
        <dsp:cNvPr id="0" name=""/>
        <dsp:cNvSpPr/>
      </dsp:nvSpPr>
      <dsp:spPr>
        <a:xfrm>
          <a:off x="0" y="298270"/>
          <a:ext cx="11061192" cy="403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71" tIns="416560" rIns="858471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Klasične su sociološke teorije zastarjele i gotovo nam ništa ne pomažu u analizi i razumijevanju suvremenih društvenih oblika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Postmodernistički rečeno, zakoračili smo u razdoblje</a:t>
          </a:r>
          <a:r>
            <a:rPr lang="en-US" sz="2000" kern="1200" dirty="0" smtClean="0"/>
            <a:t> </a:t>
          </a:r>
          <a:r>
            <a:rPr lang="hr-HR" sz="2000" kern="1200" dirty="0" smtClean="0"/>
            <a:t>“sociologije poslije društva” </a:t>
          </a:r>
          <a:r>
            <a:rPr lang="en-US" sz="2000" kern="1200" dirty="0" smtClean="0"/>
            <a:t>(Baudrillard, 1978)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“kanon” klasičnih teorija usredotočen na jedinstveno poimanje sociologije, koje</a:t>
          </a:r>
          <a:r>
            <a:rPr lang="en-US" sz="2000" kern="1200" dirty="0" smtClean="0"/>
            <a:t> </a:t>
          </a:r>
          <a:r>
            <a:rPr lang="hr-HR" sz="2000" kern="1200" dirty="0" smtClean="0"/>
            <a:t>je neodrživo u današnjem fragmentiranom, raznolikom i prijepornom akademskom svijetu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smtClean="0"/>
            <a:t>oci utemeljitelji nisu posvećivali osobitu pažnju ženama</a:t>
          </a:r>
          <a:endParaRPr lang="hr-H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smtClean="0"/>
            <a:t>glavne prinose dali ljudi</a:t>
          </a:r>
          <a:r>
            <a:rPr lang="en-US" sz="2000" kern="1200" smtClean="0"/>
            <a:t> </a:t>
          </a:r>
          <a:r>
            <a:rPr lang="hr-HR" sz="2000" kern="1200" smtClean="0"/>
            <a:t>koji sebe nisu smatrali sociolozima</a:t>
          </a:r>
          <a:endParaRPr lang="hr-H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klasična sociologija iza nas i da je njezin vrhunac dosegnut pedesetih</a:t>
          </a:r>
          <a:r>
            <a:rPr lang="en-US" sz="2000" kern="1200" dirty="0" smtClean="0"/>
            <a:t> </a:t>
          </a:r>
          <a:r>
            <a:rPr lang="hr-HR" sz="2000" kern="1200" dirty="0" smtClean="0"/>
            <a:t>godina 20. stoljeća, u trenutku “trijumfirajućeg funkcionalizma” 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err="1" smtClean="0"/>
            <a:t>Horowitz</a:t>
          </a:r>
          <a:r>
            <a:rPr lang="en-US" sz="2000" kern="1200" dirty="0" smtClean="0"/>
            <a:t>:</a:t>
          </a:r>
          <a:r>
            <a:rPr lang="hr-HR" sz="2000" kern="1200" dirty="0" smtClean="0"/>
            <a:t> kategorički zaključuje da je današnja sociologija u stvari ideologija ili</a:t>
          </a:r>
          <a:r>
            <a:rPr lang="en-US" sz="2000" kern="1200" dirty="0" smtClean="0"/>
            <a:t> </a:t>
          </a:r>
          <a:r>
            <a:rPr lang="hr-HR" sz="2000" kern="1200" dirty="0" smtClean="0"/>
            <a:t>skup ideologija</a:t>
          </a:r>
          <a:endParaRPr lang="hr-HR" sz="2000" kern="1200" dirty="0"/>
        </a:p>
      </dsp:txBody>
      <dsp:txXfrm>
        <a:off x="0" y="298270"/>
        <a:ext cx="11061192" cy="4032000"/>
      </dsp:txXfrm>
    </dsp:sp>
    <dsp:sp modelId="{5942E6E0-569A-4BA8-A328-7B7DE23ED56F}">
      <dsp:nvSpPr>
        <dsp:cNvPr id="0" name=""/>
        <dsp:cNvSpPr/>
      </dsp:nvSpPr>
      <dsp:spPr>
        <a:xfrm>
          <a:off x="553059" y="3070"/>
          <a:ext cx="7742834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61" tIns="0" rIns="2926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STAJALIŠTE IGNORANCJE</a:t>
          </a:r>
          <a:endParaRPr lang="hr-HR" sz="2000" kern="1200" dirty="0"/>
        </a:p>
      </dsp:txBody>
      <dsp:txXfrm>
        <a:off x="581880" y="31891"/>
        <a:ext cx="7685192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0A8A-5A0B-4A43-8A58-1FFB4480C3C2}">
      <dsp:nvSpPr>
        <dsp:cNvPr id="0" name=""/>
        <dsp:cNvSpPr/>
      </dsp:nvSpPr>
      <dsp:spPr>
        <a:xfrm>
          <a:off x="0" y="0"/>
          <a:ext cx="11558627" cy="4013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078" tIns="1020572" rIns="89707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Pozivanje na tradiciju shvaća se uglavnom minimalistički, kao obvezatna i reproduktivna dionica sociološkog zanata i obrazovanja.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Stječe se dojam da trend relativizacije (“žrtvovanja”) ide ruku pod ruku s rastom kompleksnosti. 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 </a:t>
          </a:r>
          <a:r>
            <a:rPr lang="en-US" sz="1800" kern="1200" dirty="0" err="1" smtClean="0"/>
            <a:t>sociološkim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udžbenicima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manje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klasika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Gurwitch</a:t>
          </a:r>
          <a:r>
            <a:rPr lang="en-US" sz="1800" kern="1200" dirty="0" smtClean="0"/>
            <a:t> 40 </a:t>
          </a:r>
          <a:r>
            <a:rPr lang="en-US" sz="1800" kern="1200" dirty="0" err="1" smtClean="0"/>
            <a:t>str</a:t>
          </a:r>
          <a:r>
            <a:rPr lang="en-US" sz="1800" kern="1200" dirty="0" smtClean="0"/>
            <a:t> – Giddens 20 </a:t>
          </a:r>
          <a:r>
            <a:rPr lang="en-US" sz="1800" kern="1200" dirty="0" err="1" smtClean="0"/>
            <a:t>str</a:t>
          </a:r>
          <a:r>
            <a:rPr lang="en-US" sz="1800" kern="1200" dirty="0" smtClean="0"/>
            <a:t>)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Klasični su sociolozi ponajviše usredotočeni na društvene promjene i na ulogu aktera u tim</a:t>
          </a:r>
          <a:r>
            <a:rPr lang="en-US" sz="1800" kern="1200" dirty="0" smtClean="0"/>
            <a:t> </a:t>
          </a:r>
          <a:r>
            <a:rPr lang="hr-HR" sz="1800" kern="1200" dirty="0" smtClean="0"/>
            <a:t>promjenama.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U današnjim rekonstrukcijama valja polaziti od jednostavne istine da se klasična sociologija bavila društvenim svijetom koji je posve različit od društvenog svijeta ranog 21. stoljeća. 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Relativistički “duh vremena” relativizira sve veličine i značenja pa iz njegova</a:t>
          </a:r>
          <a:r>
            <a:rPr lang="en-US" sz="1800" kern="1200" dirty="0" smtClean="0"/>
            <a:t> </a:t>
          </a:r>
          <a:r>
            <a:rPr lang="hr-HR" sz="1800" kern="1200" dirty="0" smtClean="0"/>
            <a:t>ključa ne mogu biti izuzeti ni veliki klasici soci</a:t>
          </a:r>
          <a:r>
            <a:rPr lang="en-US" sz="1800" kern="1200" dirty="0" err="1" smtClean="0"/>
            <a:t>ologije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800" kern="1200" dirty="0"/>
        </a:p>
      </dsp:txBody>
      <dsp:txXfrm>
        <a:off x="0" y="0"/>
        <a:ext cx="11558627" cy="4013100"/>
      </dsp:txXfrm>
    </dsp:sp>
    <dsp:sp modelId="{5942E6E0-569A-4BA8-A328-7B7DE23ED56F}">
      <dsp:nvSpPr>
        <dsp:cNvPr id="0" name=""/>
        <dsp:cNvSpPr/>
      </dsp:nvSpPr>
      <dsp:spPr>
        <a:xfrm>
          <a:off x="617213" y="161316"/>
          <a:ext cx="4939417" cy="5601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22" tIns="0" rIns="30582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STAJALIŠTE RELATIVIZACIJE</a:t>
          </a:r>
          <a:endParaRPr lang="hr-HR" sz="1800" kern="1200" dirty="0"/>
        </a:p>
      </dsp:txBody>
      <dsp:txXfrm>
        <a:off x="644555" y="188658"/>
        <a:ext cx="4884733" cy="505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0A8A-5A0B-4A43-8A58-1FFB4480C3C2}">
      <dsp:nvSpPr>
        <dsp:cNvPr id="0" name=""/>
        <dsp:cNvSpPr/>
      </dsp:nvSpPr>
      <dsp:spPr>
        <a:xfrm>
          <a:off x="0" y="542203"/>
          <a:ext cx="10272674" cy="45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274" tIns="374904" rIns="7972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Sve naše pojmovne konstrukcije i jezične igre, diskurzivna boja naših iskaza, ton naših teorijskih razmatranja i empirijskih uvida toliko su nabijeni baštinjenim znanjem i toliko sociološki</a:t>
          </a:r>
          <a:r>
            <a:rPr lang="en-US" sz="1800" kern="1200" dirty="0" smtClean="0"/>
            <a:t> </a:t>
          </a:r>
          <a:r>
            <a:rPr lang="hr-HR" sz="1800" kern="1200" dirty="0" smtClean="0"/>
            <a:t>prepoznatljivi</a:t>
          </a:r>
          <a:r>
            <a:rPr lang="en-US" sz="1800" kern="1200" dirty="0" smtClean="0"/>
            <a:t> da je “</a:t>
          </a:r>
          <a:r>
            <a:rPr lang="en-US" sz="1800" kern="1200" dirty="0" err="1" smtClean="0"/>
            <a:t>nezgodno</a:t>
          </a:r>
          <a:r>
            <a:rPr lang="en-US" sz="1800" kern="1200" dirty="0" smtClean="0"/>
            <a:t>” </a:t>
          </a:r>
          <a:r>
            <a:rPr lang="en-US" sz="1800" kern="1200" dirty="0" err="1" smtClean="0"/>
            <a:t>spominjati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autore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Raymond </a:t>
          </a:r>
          <a:r>
            <a:rPr lang="en-US" sz="1800" kern="1200" dirty="0" err="1" smtClean="0"/>
            <a:t>Boudon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drži</a:t>
          </a:r>
          <a:r>
            <a:rPr lang="en-US" sz="1800" kern="1200" dirty="0" smtClean="0"/>
            <a:t> da je, </a:t>
          </a:r>
          <a:r>
            <a:rPr lang="en-US" sz="1800" kern="1200" dirty="0" err="1" smtClean="0"/>
            <a:t>uzasav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rizik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pojednostavljivanja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moguće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razlučiti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četiri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glavna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cilja</a:t>
          </a:r>
          <a:r>
            <a:rPr lang="en-US" sz="1800" kern="1200" dirty="0" smtClean="0"/>
            <a:t> a to </a:t>
          </a:r>
          <a:r>
            <a:rPr lang="en-US" sz="1800" kern="1200" dirty="0" err="1" smtClean="0"/>
            <a:t>znači</a:t>
          </a:r>
          <a:r>
            <a:rPr lang="en-US" sz="1800" kern="1200" dirty="0" smtClean="0"/>
            <a:t> i </a:t>
          </a:r>
          <a:r>
            <a:rPr lang="en-US" sz="1800" kern="1200" dirty="0" err="1" smtClean="0"/>
            <a:t>četiri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tipa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prakticiranja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sociologije</a:t>
          </a:r>
          <a:r>
            <a:rPr lang="en-US" sz="1800" kern="1200" dirty="0" smtClean="0"/>
            <a:t>: 	</a:t>
          </a:r>
          <a:endParaRPr lang="hr-HR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kognitivni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ili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znanstveni</a:t>
          </a:r>
          <a:r>
            <a:rPr lang="en-US" sz="1800" kern="1200" dirty="0" smtClean="0"/>
            <a:t>, </a:t>
          </a:r>
          <a:endParaRPr lang="hr-HR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estetski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ili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ekspresivni</a:t>
          </a:r>
          <a:r>
            <a:rPr lang="en-US" sz="1800" kern="1200" dirty="0" smtClean="0"/>
            <a:t>, </a:t>
          </a:r>
          <a:endParaRPr lang="hr-HR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kritički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ili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angažirani</a:t>
          </a:r>
          <a:endParaRPr lang="hr-HR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kern="1200" dirty="0" err="1" smtClean="0"/>
            <a:t>kameralistički</a:t>
          </a:r>
          <a:r>
            <a:rPr lang="sv-SE" sz="1800" kern="1200" dirty="0" smtClean="0"/>
            <a:t> </a:t>
          </a:r>
          <a:r>
            <a:rPr lang="sv-SE" sz="1800" kern="1200" dirty="0" err="1" smtClean="0"/>
            <a:t>ili</a:t>
          </a:r>
          <a:r>
            <a:rPr lang="sv-SE" sz="1800" kern="1200" dirty="0" smtClean="0"/>
            <a:t> </a:t>
          </a:r>
          <a:r>
            <a:rPr lang="sv-SE" sz="1800" kern="1200" dirty="0" err="1" smtClean="0"/>
            <a:t>deskriptivni</a:t>
          </a:r>
          <a:r>
            <a:rPr lang="sv-SE" sz="1800" kern="1200" dirty="0" smtClean="0"/>
            <a:t> (</a:t>
          </a:r>
          <a:r>
            <a:rPr lang="sv-SE" sz="1800" kern="1200" dirty="0" err="1" smtClean="0"/>
            <a:t>Boudon</a:t>
          </a:r>
          <a:r>
            <a:rPr lang="sv-SE" sz="1800" kern="1200" dirty="0" smtClean="0"/>
            <a:t>, 2000:343)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“</a:t>
          </a:r>
          <a:r>
            <a:rPr lang="en-US" sz="1800" kern="1200" dirty="0" err="1" smtClean="0"/>
            <a:t>skromna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svojoj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strpljivoj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usredotočenosti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obične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stvari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svijeta</a:t>
          </a:r>
          <a:r>
            <a:rPr lang="en-US" sz="1800" kern="1200" dirty="0" smtClean="0"/>
            <a:t>,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ali iznimno ambiciozna s obzirom na širinu svoga područja (jer sve je društveno) i izrazito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opasna po svojim građanskim reperkusijama” (Bourdieu, 1984:37). Taj stav protiv indiferen-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tnosti prilično je emfatičan u svome realizmu, ali on nije ništa drugo do jedna od mogućih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parafraza već poslovičnih Weberovih strahovanja od specijalista bez duše i hedonista bez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srca</a:t>
          </a:r>
          <a:endParaRPr lang="en-US" sz="1800" kern="1200" dirty="0"/>
        </a:p>
      </dsp:txBody>
      <dsp:txXfrm>
        <a:off x="0" y="542203"/>
        <a:ext cx="10272674" cy="4536000"/>
      </dsp:txXfrm>
    </dsp:sp>
    <dsp:sp modelId="{5942E6E0-569A-4BA8-A328-7B7DE23ED56F}">
      <dsp:nvSpPr>
        <dsp:cNvPr id="0" name=""/>
        <dsp:cNvSpPr/>
      </dsp:nvSpPr>
      <dsp:spPr>
        <a:xfrm>
          <a:off x="513633" y="203370"/>
          <a:ext cx="7190871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98" tIns="0" rIns="271798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STAJALIŠTE UČENE INDIFERENTNOSTI</a:t>
          </a:r>
          <a:endParaRPr lang="hr-HR" sz="1800" kern="1200" dirty="0"/>
        </a:p>
      </dsp:txBody>
      <dsp:txXfrm>
        <a:off x="539572" y="229309"/>
        <a:ext cx="7138993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80A06-F0E8-464A-AA65-B911DB2A6093}">
      <dsp:nvSpPr>
        <dsp:cNvPr id="0" name=""/>
        <dsp:cNvSpPr/>
      </dsp:nvSpPr>
      <dsp:spPr>
        <a:xfrm>
          <a:off x="0" y="242669"/>
          <a:ext cx="10563149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818" tIns="333248" rIns="81981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U zasebnom disciplinarnom bavljenju klasičnim sociološkim teorijama uglavnom se koriste dva pristupa: povijesno-kronološki i </a:t>
          </a:r>
          <a:r>
            <a:rPr lang="hr-HR" sz="1800" kern="1200" dirty="0" err="1" smtClean="0"/>
            <a:t>problematski</a:t>
          </a:r>
          <a:r>
            <a:rPr lang="hr-HR" sz="1800" kern="1200" dirty="0" smtClean="0"/>
            <a:t>.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</a:t>
          </a:r>
          <a:r>
            <a:rPr lang="hr-HR" sz="1800" kern="1200" dirty="0" smtClean="0"/>
            <a:t>rema općeprihvaćenom i gotovo kanonskom pravilu </a:t>
          </a:r>
          <a:r>
            <a:rPr lang="en-US" sz="1800" kern="1200" dirty="0" err="1" smtClean="0"/>
            <a:t>kronološki</a:t>
          </a:r>
          <a:r>
            <a:rPr lang="en-US" sz="1800" kern="1200" dirty="0" smtClean="0"/>
            <a:t> </a:t>
          </a:r>
          <a:r>
            <a:rPr lang="hr-HR" sz="1800" kern="1200" dirty="0" smtClean="0"/>
            <a:t>pregledi najčešće počinju s </a:t>
          </a:r>
          <a:r>
            <a:rPr lang="hr-HR" sz="1800" kern="1200" dirty="0" err="1" smtClean="0"/>
            <a:t>Augusteom</a:t>
          </a:r>
          <a:r>
            <a:rPr lang="hr-HR" sz="1800" kern="1200" dirty="0" smtClean="0"/>
            <a:t> Comteom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To se sinonimno značenje katkad naglašenije pridaje </a:t>
          </a:r>
          <a:r>
            <a:rPr lang="hr-HR" sz="1800" kern="1200" dirty="0" err="1" smtClean="0"/>
            <a:t>Durkheimu</a:t>
          </a:r>
          <a:r>
            <a:rPr lang="hr-HR" sz="1800" kern="1200" dirty="0" smtClean="0"/>
            <a:t>, katkad Weberu, katkad Marxu, </a:t>
          </a:r>
          <a:r>
            <a:rPr lang="hr-HR" sz="1800" kern="1200" dirty="0" err="1" smtClean="0"/>
            <a:t>Simmelu</a:t>
          </a:r>
          <a:r>
            <a:rPr lang="hr-HR" sz="1800" kern="1200" dirty="0" smtClean="0"/>
            <a:t>, </a:t>
          </a:r>
          <a:r>
            <a:rPr lang="hr-HR" sz="1800" kern="1200" dirty="0" err="1" smtClean="0"/>
            <a:t>Paretu</a:t>
          </a:r>
          <a:r>
            <a:rPr lang="hr-HR" sz="1800" kern="1200" dirty="0" smtClean="0"/>
            <a:t> itd., ili svima zajedno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Ostaje dojam da se povijest socioloških teorija shvaća kao pitanje erudicije a ne kao znanstveni problem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800" kern="1200" dirty="0"/>
        </a:p>
      </dsp:txBody>
      <dsp:txXfrm>
        <a:off x="0" y="242669"/>
        <a:ext cx="10563149" cy="2772000"/>
      </dsp:txXfrm>
    </dsp:sp>
    <dsp:sp modelId="{B9F67656-76C0-46C8-9716-47215D9C18B3}">
      <dsp:nvSpPr>
        <dsp:cNvPr id="0" name=""/>
        <dsp:cNvSpPr/>
      </dsp:nvSpPr>
      <dsp:spPr>
        <a:xfrm>
          <a:off x="528157" y="6509"/>
          <a:ext cx="7394204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83" tIns="0" rIns="2794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STAJALIŠTE PREDEMTNE POSEBNOSTI</a:t>
          </a:r>
          <a:endParaRPr lang="hr-HR" sz="1800" kern="1200" dirty="0"/>
        </a:p>
      </dsp:txBody>
      <dsp:txXfrm>
        <a:off x="551214" y="29566"/>
        <a:ext cx="7348090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80A06-F0E8-464A-AA65-B911DB2A6093}">
      <dsp:nvSpPr>
        <dsp:cNvPr id="0" name=""/>
        <dsp:cNvSpPr/>
      </dsp:nvSpPr>
      <dsp:spPr>
        <a:xfrm>
          <a:off x="0" y="497091"/>
          <a:ext cx="8317382" cy="2070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521" tIns="937260" rIns="64552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Klasične su sociološke teorije karika u neprekinutom lancu umovanja o oblicima, uporištima i metamorfozama organiziranog ljudskog življenja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one su utvrdile predmetnu i metodološku specifičnost sociološke znanosti</a:t>
          </a:r>
          <a:r>
            <a:rPr lang="en-US" sz="1800" kern="1200" dirty="0" smtClean="0"/>
            <a:t> </a:t>
          </a:r>
          <a:r>
            <a:rPr lang="hr-HR" sz="1800" kern="1200" dirty="0" smtClean="0"/>
            <a:t>te joj tako osigurale trajnu i neupitnu prisutnost među drugim znanostima.</a:t>
          </a:r>
          <a:endParaRPr lang="hr-HR" sz="1800" kern="1200" dirty="0"/>
        </a:p>
      </dsp:txBody>
      <dsp:txXfrm>
        <a:off x="0" y="497091"/>
        <a:ext cx="8317382" cy="2070883"/>
      </dsp:txXfrm>
    </dsp:sp>
    <dsp:sp modelId="{B9F67656-76C0-46C8-9716-47215D9C18B3}">
      <dsp:nvSpPr>
        <dsp:cNvPr id="0" name=""/>
        <dsp:cNvSpPr/>
      </dsp:nvSpPr>
      <dsp:spPr>
        <a:xfrm>
          <a:off x="311997" y="436370"/>
          <a:ext cx="3772298" cy="3799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64" tIns="0" rIns="2200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STAJALIŠTE KONTINUITETA</a:t>
          </a:r>
          <a:endParaRPr lang="hr-HR" sz="1800" kern="1200" dirty="0"/>
        </a:p>
      </dsp:txBody>
      <dsp:txXfrm>
        <a:off x="330546" y="454919"/>
        <a:ext cx="3735200" cy="342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FA1A7-8CF1-4710-88D2-6F7C2882502D}">
      <dsp:nvSpPr>
        <dsp:cNvPr id="0" name=""/>
        <dsp:cNvSpPr/>
      </dsp:nvSpPr>
      <dsp:spPr>
        <a:xfrm>
          <a:off x="0" y="1120"/>
          <a:ext cx="4868569" cy="358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objektivno, i bez </a:t>
          </a:r>
          <a:r>
            <a:rPr lang="hr-HR" sz="1400" kern="1200" dirty="0" err="1" smtClean="0"/>
            <a:t>predpojmova</a:t>
          </a:r>
          <a:r>
            <a:rPr lang="hr-HR" sz="1400" kern="1200" dirty="0" smtClean="0"/>
            <a:t>, istražuje društvo, društvene</a:t>
          </a:r>
          <a:r>
            <a:rPr lang="en-US" sz="1400" kern="1200" dirty="0" smtClean="0"/>
            <a:t> </a:t>
          </a:r>
          <a:r>
            <a:rPr lang="hr-HR" sz="1400" kern="1200" dirty="0" smtClean="0"/>
            <a:t>odnose, pojave, činjenice i procese</a:t>
          </a:r>
          <a:endParaRPr lang="hr-HR" sz="1400" kern="1200" dirty="0"/>
        </a:p>
      </dsp:txBody>
      <dsp:txXfrm>
        <a:off x="17498" y="18618"/>
        <a:ext cx="4833573" cy="323453"/>
      </dsp:txXfrm>
    </dsp:sp>
    <dsp:sp modelId="{18603B7D-A344-4382-9688-81019FF9CE31}">
      <dsp:nvSpPr>
        <dsp:cNvPr id="0" name=""/>
        <dsp:cNvSpPr/>
      </dsp:nvSpPr>
      <dsp:spPr>
        <a:xfrm>
          <a:off x="0" y="373801"/>
          <a:ext cx="4868569" cy="358449"/>
        </a:xfrm>
        <a:prstGeom prst="roundRect">
          <a:avLst/>
        </a:prstGeom>
        <a:solidFill>
          <a:schemeClr val="accent4">
            <a:hueOff val="-331254"/>
            <a:satOff val="601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</a:t>
          </a:r>
          <a:r>
            <a:rPr lang="hr-HR" sz="1400" kern="1200" dirty="0" err="1" smtClean="0"/>
            <a:t>ociološke</a:t>
          </a:r>
          <a:r>
            <a:rPr lang="hr-HR" sz="1400" kern="1200" dirty="0" smtClean="0"/>
            <a:t> su istine</a:t>
          </a:r>
          <a:r>
            <a:rPr lang="en-US" sz="1400" kern="1200" dirty="0" smtClean="0"/>
            <a:t> p</a:t>
          </a:r>
          <a:r>
            <a:rPr lang="hr-HR" sz="1400" kern="1200" dirty="0" err="1" smtClean="0"/>
            <a:t>roizvod</a:t>
          </a:r>
          <a:r>
            <a:rPr lang="hr-HR" sz="1400" kern="1200" dirty="0" smtClean="0"/>
            <a:t> univerzalne znanstvene umnosti </a:t>
          </a:r>
          <a:endParaRPr lang="hr-HR" sz="1400" kern="1200" dirty="0"/>
        </a:p>
      </dsp:txBody>
      <dsp:txXfrm>
        <a:off x="17498" y="391299"/>
        <a:ext cx="4833573" cy="323453"/>
      </dsp:txXfrm>
    </dsp:sp>
    <dsp:sp modelId="{B27CB5FF-47B2-4409-90DE-4FBFEFEE6EA2}">
      <dsp:nvSpPr>
        <dsp:cNvPr id="0" name=""/>
        <dsp:cNvSpPr/>
      </dsp:nvSpPr>
      <dsp:spPr>
        <a:xfrm>
          <a:off x="0" y="746482"/>
          <a:ext cx="4868569" cy="358449"/>
        </a:xfrm>
        <a:prstGeom prst="roundRect">
          <a:avLst/>
        </a:prstGeom>
        <a:solidFill>
          <a:schemeClr val="accent4">
            <a:hueOff val="-662509"/>
            <a:satOff val="1202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vodi </a:t>
          </a:r>
          <a:r>
            <a:rPr lang="en-US" sz="1400" kern="1200" smtClean="0"/>
            <a:t>je </a:t>
          </a:r>
          <a:r>
            <a:rPr lang="hr-HR" sz="1400" kern="1200" smtClean="0"/>
            <a:t>libido sciendi</a:t>
          </a:r>
          <a:endParaRPr lang="hr-HR" sz="1400" kern="1200"/>
        </a:p>
      </dsp:txBody>
      <dsp:txXfrm>
        <a:off x="17498" y="763980"/>
        <a:ext cx="4833573" cy="323453"/>
      </dsp:txXfrm>
    </dsp:sp>
    <dsp:sp modelId="{8BB3A1CF-9417-45A1-8876-5D3B7160633B}">
      <dsp:nvSpPr>
        <dsp:cNvPr id="0" name=""/>
        <dsp:cNvSpPr/>
      </dsp:nvSpPr>
      <dsp:spPr>
        <a:xfrm>
          <a:off x="0" y="1119163"/>
          <a:ext cx="4868569" cy="358449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vođena težnjom da otkrije opće ili posebne razloge i uzroke nekih društvenih stanja </a:t>
          </a:r>
          <a:r>
            <a:rPr lang="en-US" sz="1400" kern="1200" dirty="0" smtClean="0"/>
            <a:t>i </a:t>
          </a:r>
          <a:r>
            <a:rPr lang="hr-HR" sz="1400" kern="1200" dirty="0" smtClean="0"/>
            <a:t>kretanja</a:t>
          </a:r>
          <a:endParaRPr lang="hr-HR" sz="1400" kern="1200" dirty="0"/>
        </a:p>
      </dsp:txBody>
      <dsp:txXfrm>
        <a:off x="17498" y="1136661"/>
        <a:ext cx="4833573" cy="323453"/>
      </dsp:txXfrm>
    </dsp:sp>
    <dsp:sp modelId="{7637AB95-6E92-4516-9C23-6C75414D5285}">
      <dsp:nvSpPr>
        <dsp:cNvPr id="0" name=""/>
        <dsp:cNvSpPr/>
      </dsp:nvSpPr>
      <dsp:spPr>
        <a:xfrm>
          <a:off x="0" y="1491844"/>
          <a:ext cx="4868569" cy="358449"/>
        </a:xfrm>
        <a:prstGeom prst="roundRect">
          <a:avLst/>
        </a:prstGeom>
        <a:solidFill>
          <a:schemeClr val="accent4">
            <a:hueOff val="-1325018"/>
            <a:satOff val="2405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</a:t>
          </a:r>
          <a:r>
            <a:rPr lang="hr-HR" sz="1400" kern="1200" smtClean="0"/>
            <a:t>ociologija proučava </a:t>
          </a:r>
          <a:endParaRPr lang="hr-HR" sz="1400" kern="1200"/>
        </a:p>
      </dsp:txBody>
      <dsp:txXfrm>
        <a:off x="17498" y="1509342"/>
        <a:ext cx="4833573" cy="323453"/>
      </dsp:txXfrm>
    </dsp:sp>
    <dsp:sp modelId="{21FF82FF-95C5-4D9C-95E5-1CB5BEAEC1B7}">
      <dsp:nvSpPr>
        <dsp:cNvPr id="0" name=""/>
        <dsp:cNvSpPr/>
      </dsp:nvSpPr>
      <dsp:spPr>
        <a:xfrm>
          <a:off x="0" y="1864524"/>
          <a:ext cx="4868569" cy="358449"/>
        </a:xfrm>
        <a:prstGeom prst="roundRect">
          <a:avLst/>
        </a:prstGeom>
        <a:solidFill>
          <a:schemeClr val="accent4">
            <a:hueOff val="-1656272"/>
            <a:satOff val="3006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činjenični sudovi</a:t>
          </a:r>
          <a:endParaRPr lang="hr-HR" sz="1400" kern="1200"/>
        </a:p>
      </dsp:txBody>
      <dsp:txXfrm>
        <a:off x="17498" y="1882022"/>
        <a:ext cx="4833573" cy="323453"/>
      </dsp:txXfrm>
    </dsp:sp>
    <dsp:sp modelId="{C0680997-5068-433D-BDD7-108564125770}">
      <dsp:nvSpPr>
        <dsp:cNvPr id="0" name=""/>
        <dsp:cNvSpPr/>
      </dsp:nvSpPr>
      <dsp:spPr>
        <a:xfrm>
          <a:off x="0" y="2237205"/>
          <a:ext cx="4868569" cy="358449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</a:t>
          </a:r>
          <a:r>
            <a:rPr lang="hr-HR" sz="1400" kern="1200" dirty="0" err="1" smtClean="0"/>
            <a:t>ezinteresna</a:t>
          </a:r>
          <a:r>
            <a:rPr lang="en-US" sz="1400" kern="1200" dirty="0" smtClean="0"/>
            <a:t> </a:t>
          </a:r>
          <a:r>
            <a:rPr lang="hr-HR" sz="1400" kern="1200" dirty="0" smtClean="0"/>
            <a:t>i vrijednosno-neutralna</a:t>
          </a:r>
          <a:endParaRPr lang="hr-HR" sz="1400" kern="1200" dirty="0"/>
        </a:p>
      </dsp:txBody>
      <dsp:txXfrm>
        <a:off x="17498" y="2254703"/>
        <a:ext cx="4833573" cy="3234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F0B32-C6EB-4B36-96EC-DBB5D6AAE436}">
      <dsp:nvSpPr>
        <dsp:cNvPr id="0" name=""/>
        <dsp:cNvSpPr/>
      </dsp:nvSpPr>
      <dsp:spPr>
        <a:xfrm>
          <a:off x="0" y="0"/>
          <a:ext cx="5014874" cy="35844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ideologija im pristupa kao materijalu, građi i podlozi za militantno i vladateljsko nametanje određenih ideja. </a:t>
          </a:r>
          <a:endParaRPr lang="hr-HR" sz="1400" kern="1200" dirty="0"/>
        </a:p>
      </dsp:txBody>
      <dsp:txXfrm>
        <a:off x="17498" y="17498"/>
        <a:ext cx="4979878" cy="323453"/>
      </dsp:txXfrm>
    </dsp:sp>
    <dsp:sp modelId="{D3179F86-05E3-4257-931F-6DF906B107F2}">
      <dsp:nvSpPr>
        <dsp:cNvPr id="0" name=""/>
        <dsp:cNvSpPr/>
      </dsp:nvSpPr>
      <dsp:spPr>
        <a:xfrm>
          <a:off x="0" y="373801"/>
          <a:ext cx="5014874" cy="358449"/>
        </a:xfrm>
        <a:prstGeom prst="roundRect">
          <a:avLst/>
        </a:prstGeom>
        <a:solidFill>
          <a:schemeClr val="accent3">
            <a:shade val="50000"/>
            <a:hueOff val="-145327"/>
            <a:satOff val="-5129"/>
            <a:lumOff val="12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</a:t>
          </a:r>
          <a:r>
            <a:rPr lang="hr-HR" sz="1400" kern="1200" dirty="0" err="1" smtClean="0"/>
            <a:t>eološke</a:t>
          </a:r>
          <a:r>
            <a:rPr lang="hr-HR" sz="1400" kern="1200" dirty="0" smtClean="0"/>
            <a:t> istine</a:t>
          </a:r>
          <a:r>
            <a:rPr lang="en-US" sz="1400" kern="1200" dirty="0" smtClean="0"/>
            <a:t> </a:t>
          </a:r>
          <a:r>
            <a:rPr lang="hr-HR" sz="1400" kern="1200" dirty="0" smtClean="0"/>
            <a:t>proizvod umnosti kojoj je jedini cilj uspostava nekog partikularnog oblika društvene</a:t>
          </a:r>
          <a:r>
            <a:rPr lang="en-US" sz="1400" kern="1200" dirty="0" smtClean="0"/>
            <a:t> </a:t>
          </a:r>
          <a:r>
            <a:rPr lang="hr-HR" sz="1400" kern="1200" dirty="0" smtClean="0"/>
            <a:t>moći</a:t>
          </a:r>
          <a:endParaRPr lang="hr-HR" sz="1400" kern="1200" dirty="0"/>
        </a:p>
      </dsp:txBody>
      <dsp:txXfrm>
        <a:off x="17498" y="391299"/>
        <a:ext cx="4979878" cy="323453"/>
      </dsp:txXfrm>
    </dsp:sp>
    <dsp:sp modelId="{64A1A9D1-707C-44DE-9F2F-31F1ACB9C75D}">
      <dsp:nvSpPr>
        <dsp:cNvPr id="0" name=""/>
        <dsp:cNvSpPr/>
      </dsp:nvSpPr>
      <dsp:spPr>
        <a:xfrm>
          <a:off x="0" y="746482"/>
          <a:ext cx="5014874" cy="358449"/>
        </a:xfrm>
        <a:prstGeom prst="roundRect">
          <a:avLst/>
        </a:prstGeom>
        <a:solidFill>
          <a:schemeClr val="accent3">
            <a:shade val="50000"/>
            <a:hueOff val="-290654"/>
            <a:satOff val="-10258"/>
            <a:lumOff val="25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libido </a:t>
          </a:r>
          <a:r>
            <a:rPr lang="hr-HR" sz="1400" kern="1200" dirty="0" err="1" smtClean="0"/>
            <a:t>dominandi</a:t>
          </a:r>
          <a:endParaRPr lang="hr-HR" sz="1400" kern="1200" dirty="0"/>
        </a:p>
      </dsp:txBody>
      <dsp:txXfrm>
        <a:off x="17498" y="763980"/>
        <a:ext cx="4979878" cy="323453"/>
      </dsp:txXfrm>
    </dsp:sp>
    <dsp:sp modelId="{39D7D46C-83D8-4142-BC96-C5037501FBF7}">
      <dsp:nvSpPr>
        <dsp:cNvPr id="0" name=""/>
        <dsp:cNvSpPr/>
      </dsp:nvSpPr>
      <dsp:spPr>
        <a:xfrm>
          <a:off x="0" y="1119163"/>
          <a:ext cx="5014874" cy="358449"/>
        </a:xfrm>
        <a:prstGeom prst="roundRect">
          <a:avLst/>
        </a:prstGeom>
        <a:solidFill>
          <a:schemeClr val="accent3">
            <a:shade val="50000"/>
            <a:hueOff val="-435981"/>
            <a:satOff val="-15387"/>
            <a:lumOff val="38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ideologija tim stanjima i kretanjima teži dati svoj svjetonazorski i simbolički pečat.</a:t>
          </a:r>
          <a:endParaRPr lang="hr-HR" sz="1400" kern="1200" dirty="0"/>
        </a:p>
      </dsp:txBody>
      <dsp:txXfrm>
        <a:off x="17498" y="1136661"/>
        <a:ext cx="4979878" cy="323453"/>
      </dsp:txXfrm>
    </dsp:sp>
    <dsp:sp modelId="{7FC79596-ECBA-452E-A4BB-674D22225C61}">
      <dsp:nvSpPr>
        <dsp:cNvPr id="0" name=""/>
        <dsp:cNvSpPr/>
      </dsp:nvSpPr>
      <dsp:spPr>
        <a:xfrm>
          <a:off x="0" y="1491844"/>
          <a:ext cx="5014874" cy="358449"/>
        </a:xfrm>
        <a:prstGeom prst="roundRect">
          <a:avLst/>
        </a:prstGeom>
        <a:solidFill>
          <a:schemeClr val="accent3">
            <a:shade val="50000"/>
            <a:hueOff val="-435981"/>
            <a:satOff val="-15387"/>
            <a:lumOff val="38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</a:t>
          </a:r>
          <a:r>
            <a:rPr lang="hr-HR" sz="1400" kern="1200" dirty="0" err="1" smtClean="0"/>
            <a:t>deologija</a:t>
          </a:r>
          <a:r>
            <a:rPr lang="en-US" sz="1400" kern="1200" dirty="0" smtClean="0"/>
            <a:t> </a:t>
          </a:r>
          <a:r>
            <a:rPr lang="hr-HR" sz="1400" kern="1200" dirty="0" smtClean="0"/>
            <a:t>stimulira i parazitira</a:t>
          </a:r>
          <a:endParaRPr lang="hr-HR" sz="1400" kern="1200" dirty="0"/>
        </a:p>
      </dsp:txBody>
      <dsp:txXfrm>
        <a:off x="17498" y="1509342"/>
        <a:ext cx="4979878" cy="323453"/>
      </dsp:txXfrm>
    </dsp:sp>
    <dsp:sp modelId="{F6FD3FA6-F318-45CC-A967-08439C9F7193}">
      <dsp:nvSpPr>
        <dsp:cNvPr id="0" name=""/>
        <dsp:cNvSpPr/>
      </dsp:nvSpPr>
      <dsp:spPr>
        <a:xfrm>
          <a:off x="0" y="1864524"/>
          <a:ext cx="5014874" cy="358449"/>
        </a:xfrm>
        <a:prstGeom prst="roundRect">
          <a:avLst/>
        </a:prstGeom>
        <a:solidFill>
          <a:schemeClr val="accent3">
            <a:shade val="50000"/>
            <a:hueOff val="-290654"/>
            <a:satOff val="-10258"/>
            <a:lumOff val="25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vrijednosni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sudovi</a:t>
          </a:r>
          <a:endParaRPr lang="hr-HR" sz="1400" kern="1200" dirty="0"/>
        </a:p>
      </dsp:txBody>
      <dsp:txXfrm>
        <a:off x="17498" y="1882022"/>
        <a:ext cx="4979878" cy="323453"/>
      </dsp:txXfrm>
    </dsp:sp>
    <dsp:sp modelId="{00F3C703-EAF0-46F6-A611-F79C219643ED}">
      <dsp:nvSpPr>
        <dsp:cNvPr id="0" name=""/>
        <dsp:cNvSpPr/>
      </dsp:nvSpPr>
      <dsp:spPr>
        <a:xfrm>
          <a:off x="0" y="2237205"/>
          <a:ext cx="5014874" cy="358449"/>
        </a:xfrm>
        <a:prstGeom prst="roundRect">
          <a:avLst/>
        </a:prstGeom>
        <a:solidFill>
          <a:schemeClr val="accent3">
            <a:shade val="50000"/>
            <a:hueOff val="-145327"/>
            <a:satOff val="-5129"/>
            <a:lumOff val="12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interesna i vrijednosno-pragmatičk</a:t>
          </a:r>
          <a:r>
            <a:rPr lang="en-US" sz="1400" kern="1200" smtClean="0"/>
            <a:t>a</a:t>
          </a:r>
          <a:endParaRPr lang="hr-HR" sz="1400" kern="1200"/>
        </a:p>
      </dsp:txBody>
      <dsp:txXfrm>
        <a:off x="17498" y="2254703"/>
        <a:ext cx="4979878" cy="3234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AF060-87B3-44D8-B4F6-880E18CB6A9E}">
      <dsp:nvSpPr>
        <dsp:cNvPr id="0" name=""/>
        <dsp:cNvSpPr/>
      </dsp:nvSpPr>
      <dsp:spPr>
        <a:xfrm>
          <a:off x="2264" y="113516"/>
          <a:ext cx="1796770" cy="1078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industrijalizacije (industrijska sociologija)</a:t>
          </a:r>
          <a:endParaRPr lang="hr-HR" sz="1700" kern="1200" dirty="0"/>
        </a:p>
      </dsp:txBody>
      <dsp:txXfrm>
        <a:off x="2264" y="113516"/>
        <a:ext cx="1796770" cy="1078062"/>
      </dsp:txXfrm>
    </dsp:sp>
    <dsp:sp modelId="{32650EBF-F608-4946-9285-E8B2B4572700}">
      <dsp:nvSpPr>
        <dsp:cNvPr id="0" name=""/>
        <dsp:cNvSpPr/>
      </dsp:nvSpPr>
      <dsp:spPr>
        <a:xfrm>
          <a:off x="1978712" y="113516"/>
          <a:ext cx="1796770" cy="1078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društvene stratifikacije i pokretljivosti </a:t>
          </a:r>
          <a:endParaRPr lang="hr-HR" sz="1700" kern="1200" dirty="0"/>
        </a:p>
      </dsp:txBody>
      <dsp:txXfrm>
        <a:off x="1978712" y="113516"/>
        <a:ext cx="1796770" cy="1078062"/>
      </dsp:txXfrm>
    </dsp:sp>
    <dsp:sp modelId="{EA822BBF-EF45-4D8D-9DC2-F1504675368F}">
      <dsp:nvSpPr>
        <dsp:cNvPr id="0" name=""/>
        <dsp:cNvSpPr/>
      </dsp:nvSpPr>
      <dsp:spPr>
        <a:xfrm>
          <a:off x="3955160" y="113516"/>
          <a:ext cx="1796770" cy="10780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obitelji</a:t>
          </a:r>
          <a:endParaRPr lang="hr-HR" sz="1700" kern="1200" dirty="0"/>
        </a:p>
      </dsp:txBody>
      <dsp:txXfrm>
        <a:off x="3955160" y="113516"/>
        <a:ext cx="1796770" cy="1078062"/>
      </dsp:txXfrm>
    </dsp:sp>
    <dsp:sp modelId="{07E17C38-2202-43FD-984B-82C348EFEC01}">
      <dsp:nvSpPr>
        <dsp:cNvPr id="0" name=""/>
        <dsp:cNvSpPr/>
      </dsp:nvSpPr>
      <dsp:spPr>
        <a:xfrm>
          <a:off x="5931607" y="113516"/>
          <a:ext cx="1796770" cy="1078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spoznaje</a:t>
          </a:r>
          <a:endParaRPr lang="hr-HR" sz="1700" kern="1200" dirty="0"/>
        </a:p>
      </dsp:txBody>
      <dsp:txXfrm>
        <a:off x="5931607" y="113516"/>
        <a:ext cx="1796770" cy="1078062"/>
      </dsp:txXfrm>
    </dsp:sp>
    <dsp:sp modelId="{F66ADE36-0D61-4256-B267-0B3D6DCA2107}">
      <dsp:nvSpPr>
        <dsp:cNvPr id="0" name=""/>
        <dsp:cNvSpPr/>
      </dsp:nvSpPr>
      <dsp:spPr>
        <a:xfrm>
          <a:off x="2264" y="1371255"/>
          <a:ext cx="1796770" cy="10780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urbana sociologija</a:t>
          </a:r>
          <a:endParaRPr lang="hr-HR" sz="1700" kern="1200" dirty="0"/>
        </a:p>
      </dsp:txBody>
      <dsp:txXfrm>
        <a:off x="2264" y="1371255"/>
        <a:ext cx="1796770" cy="1078062"/>
      </dsp:txXfrm>
    </dsp:sp>
    <dsp:sp modelId="{1E476EF6-33E6-4594-96CA-83AC5C582C7B}">
      <dsp:nvSpPr>
        <dsp:cNvPr id="0" name=""/>
        <dsp:cNvSpPr/>
      </dsp:nvSpPr>
      <dsp:spPr>
        <a:xfrm>
          <a:off x="1978712" y="1371255"/>
          <a:ext cx="1796770" cy="1078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smtClean="0"/>
            <a:t>politička sociologija, </a:t>
          </a:r>
          <a:endParaRPr lang="hr-HR" sz="1700" kern="1200"/>
        </a:p>
      </dsp:txBody>
      <dsp:txXfrm>
        <a:off x="1978712" y="1371255"/>
        <a:ext cx="1796770" cy="1078062"/>
      </dsp:txXfrm>
    </dsp:sp>
    <dsp:sp modelId="{1B35025F-D0A5-4238-A2E6-7EBBF9771944}">
      <dsp:nvSpPr>
        <dsp:cNvPr id="0" name=""/>
        <dsp:cNvSpPr/>
      </dsp:nvSpPr>
      <dsp:spPr>
        <a:xfrm>
          <a:off x="3955160" y="1371255"/>
          <a:ext cx="1796770" cy="1078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grupa</a:t>
          </a:r>
          <a:endParaRPr lang="hr-HR" sz="1700" kern="1200" dirty="0"/>
        </a:p>
      </dsp:txBody>
      <dsp:txXfrm>
        <a:off x="3955160" y="1371255"/>
        <a:ext cx="1796770" cy="1078062"/>
      </dsp:txXfrm>
    </dsp:sp>
    <dsp:sp modelId="{D68ABE08-A1F8-463E-88F6-6F4EB88B47B6}">
      <dsp:nvSpPr>
        <dsp:cNvPr id="0" name=""/>
        <dsp:cNvSpPr/>
      </dsp:nvSpPr>
      <dsp:spPr>
        <a:xfrm>
          <a:off x="5931607" y="1371255"/>
          <a:ext cx="1796770" cy="10780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ekonomska sociologija</a:t>
          </a:r>
          <a:endParaRPr lang="hr-HR" sz="1700" kern="1200" dirty="0"/>
        </a:p>
      </dsp:txBody>
      <dsp:txXfrm>
        <a:off x="5931607" y="1371255"/>
        <a:ext cx="1796770" cy="1078062"/>
      </dsp:txXfrm>
    </dsp:sp>
    <dsp:sp modelId="{65A3A930-3C94-4499-8B0F-C8955B8D0C15}">
      <dsp:nvSpPr>
        <dsp:cNvPr id="0" name=""/>
        <dsp:cNvSpPr/>
      </dsp:nvSpPr>
      <dsp:spPr>
        <a:xfrm>
          <a:off x="2264" y="2628995"/>
          <a:ext cx="1796770" cy="1078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prava</a:t>
          </a:r>
          <a:endParaRPr lang="hr-HR" sz="1700" kern="1200" dirty="0"/>
        </a:p>
      </dsp:txBody>
      <dsp:txXfrm>
        <a:off x="2264" y="2628995"/>
        <a:ext cx="1796770" cy="1078062"/>
      </dsp:txXfrm>
    </dsp:sp>
    <dsp:sp modelId="{B7B03C3A-833A-4C9D-BBBD-05688DA132C4}">
      <dsp:nvSpPr>
        <dsp:cNvPr id="0" name=""/>
        <dsp:cNvSpPr/>
      </dsp:nvSpPr>
      <dsp:spPr>
        <a:xfrm>
          <a:off x="1978712" y="2628995"/>
          <a:ext cx="1796770" cy="10780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rada</a:t>
          </a:r>
          <a:endParaRPr lang="hr-HR" sz="1700" kern="1200" dirty="0"/>
        </a:p>
      </dsp:txBody>
      <dsp:txXfrm>
        <a:off x="1978712" y="2628995"/>
        <a:ext cx="1796770" cy="1078062"/>
      </dsp:txXfrm>
    </dsp:sp>
    <dsp:sp modelId="{4FE58B1E-2049-4F8C-B138-2E16C6F321B9}">
      <dsp:nvSpPr>
        <dsp:cNvPr id="0" name=""/>
        <dsp:cNvSpPr/>
      </dsp:nvSpPr>
      <dsp:spPr>
        <a:xfrm>
          <a:off x="3955160" y="2628995"/>
          <a:ext cx="1796770" cy="1078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religije</a:t>
          </a:r>
          <a:endParaRPr lang="hr-HR" sz="1700" kern="1200" dirty="0"/>
        </a:p>
      </dsp:txBody>
      <dsp:txXfrm>
        <a:off x="3955160" y="2628995"/>
        <a:ext cx="1796770" cy="1078062"/>
      </dsp:txXfrm>
    </dsp:sp>
    <dsp:sp modelId="{E3FB77C1-D3AF-4C35-9637-408F59C17659}">
      <dsp:nvSpPr>
        <dsp:cNvPr id="0" name=""/>
        <dsp:cNvSpPr/>
      </dsp:nvSpPr>
      <dsp:spPr>
        <a:xfrm>
          <a:off x="5931607" y="2628995"/>
          <a:ext cx="1796770" cy="1078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znanosti</a:t>
          </a:r>
          <a:endParaRPr lang="hr-HR" sz="1700" kern="1200" dirty="0"/>
        </a:p>
      </dsp:txBody>
      <dsp:txXfrm>
        <a:off x="5931607" y="2628995"/>
        <a:ext cx="1796770" cy="1078062"/>
      </dsp:txXfrm>
    </dsp:sp>
    <dsp:sp modelId="{2A64C1EB-3225-4F82-821A-069F899ECDFD}">
      <dsp:nvSpPr>
        <dsp:cNvPr id="0" name=""/>
        <dsp:cNvSpPr/>
      </dsp:nvSpPr>
      <dsp:spPr>
        <a:xfrm>
          <a:off x="1978712" y="3886734"/>
          <a:ext cx="1796770" cy="10780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</a:t>
          </a:r>
          <a:br>
            <a:rPr lang="hr-HR" sz="1700" kern="1200" dirty="0" smtClean="0"/>
          </a:br>
          <a:r>
            <a:rPr lang="hr-HR" sz="1700" kern="1200" dirty="0" smtClean="0"/>
            <a:t>obrazovanja </a:t>
          </a:r>
          <a:endParaRPr lang="hr-HR" sz="1700" kern="1200" dirty="0"/>
        </a:p>
      </dsp:txBody>
      <dsp:txXfrm>
        <a:off x="1978712" y="3886734"/>
        <a:ext cx="1796770" cy="1078062"/>
      </dsp:txXfrm>
    </dsp:sp>
    <dsp:sp modelId="{BAE1A58D-1E6F-41CA-9D0A-9A0169EB6439}">
      <dsp:nvSpPr>
        <dsp:cNvPr id="0" name=""/>
        <dsp:cNvSpPr/>
      </dsp:nvSpPr>
      <dsp:spPr>
        <a:xfrm>
          <a:off x="3955160" y="3886734"/>
          <a:ext cx="1796770" cy="1078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smtClean="0"/>
            <a:t>vojna sociologija</a:t>
          </a:r>
          <a:endParaRPr lang="hr-HR" sz="1700" kern="1200"/>
        </a:p>
      </dsp:txBody>
      <dsp:txXfrm>
        <a:off x="3955160" y="3886734"/>
        <a:ext cx="1796770" cy="1078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C427-E555-4560-9E34-8A496A4A3645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832A-EBED-4AE4-B2A7-FE99C5826A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91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F832A-EBED-4AE4-B2A7-FE99C5826A4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70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F832A-EBED-4AE4-B2A7-FE99C5826A4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8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F832A-EBED-4AE4-B2A7-FE99C5826A4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92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F832A-EBED-4AE4-B2A7-FE99C5826A4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74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45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22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0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1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521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7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16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52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3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4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eb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5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573" y="2733898"/>
            <a:ext cx="5514137" cy="1052313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Rade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kalanj</a:t>
            </a:r>
            <a:endParaRPr lang="hr-HR" sz="2800" b="1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203" y="3966695"/>
            <a:ext cx="739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doc. dr. sc. Ivan Perkov</a:t>
            </a:r>
          </a:p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Fakultet hrvatskih studija Sveučilišta u Zagrebu 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3572" y="1907084"/>
            <a:ext cx="551413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SOCIOLOGIJA HRVATSKOGA DRUŠTVA 5</a:t>
            </a:r>
            <a:endParaRPr lang="hr-H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79" y="1907084"/>
            <a:ext cx="3612571" cy="270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12964" y="204183"/>
            <a:ext cx="5429405" cy="809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posebnim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sociologijama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36196830"/>
              </p:ext>
            </p:extLst>
          </p:nvPr>
        </p:nvGraphicFramePr>
        <p:xfrm>
          <a:off x="3613612" y="1394692"/>
          <a:ext cx="7730643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56740" y="1987588"/>
            <a:ext cx="1955596" cy="2585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 err="1" smtClean="0">
                <a:latin typeface="Times New Roman" panose="02020603050405020304" pitchFamily="18" charset="0"/>
              </a:rPr>
              <a:t>Ferrarotti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navodi </a:t>
            </a:r>
            <a:r>
              <a:rPr lang="hr-HR" dirty="0">
                <a:latin typeface="Times New Roman" panose="02020603050405020304" pitchFamily="18" charset="0"/>
              </a:rPr>
              <a:t>i najvažnijim prinosima ilustrira četrnaest posebnih sociologija odnosno </a:t>
            </a:r>
            <a:r>
              <a:rPr lang="hr-HR" dirty="0" smtClean="0">
                <a:latin typeface="Times New Roman" panose="02020603050405020304" pitchFamily="18" charset="0"/>
              </a:rPr>
              <a:t>posebnih </a:t>
            </a:r>
            <a:r>
              <a:rPr lang="hr-HR" dirty="0">
                <a:latin typeface="Times New Roman" panose="02020603050405020304" pitchFamily="18" charset="0"/>
              </a:rPr>
              <a:t>područja sociološke znanosti: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09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382827" y="267686"/>
            <a:ext cx="7477125" cy="8096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tržištu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ekonomskoj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sociologiji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27" y="1367265"/>
            <a:ext cx="1128442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</a:rPr>
              <a:t>U Povijesti ekonomske analize, jednom od svojih ključnih i za sve društvene </a:t>
            </a:r>
            <a:r>
              <a:rPr lang="hr-HR" dirty="0" smtClean="0">
                <a:latin typeface="Times New Roman" panose="02020603050405020304" pitchFamily="18" charset="0"/>
              </a:rPr>
              <a:t>znanosti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poučnih </a:t>
            </a:r>
            <a:r>
              <a:rPr lang="hr-HR" dirty="0">
                <a:latin typeface="Times New Roman" panose="02020603050405020304" pitchFamily="18" charset="0"/>
              </a:rPr>
              <a:t>djela, </a:t>
            </a:r>
            <a:r>
              <a:rPr lang="hr-HR" dirty="0" err="1">
                <a:latin typeface="Times New Roman" panose="02020603050405020304" pitchFamily="18" charset="0"/>
              </a:rPr>
              <a:t>Schumpeter</a:t>
            </a:r>
            <a:r>
              <a:rPr lang="hr-HR" dirty="0">
                <a:latin typeface="Times New Roman" panose="02020603050405020304" pitchFamily="18" charset="0"/>
              </a:rPr>
              <a:t> polazi od stajališta da cjelinu ekonomske analize tvore </a:t>
            </a:r>
            <a:r>
              <a:rPr lang="hr-HR" dirty="0" err="1" smtClean="0">
                <a:latin typeface="Times New Roman" panose="02020603050405020304" pitchFamily="18" charset="0"/>
              </a:rPr>
              <a:t>četiritemeljna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</a:rPr>
              <a:t>područja: ekonomska povijest, ekonomska teorija, statistika (statističke metode) </a:t>
            </a:r>
            <a:r>
              <a:rPr lang="en-US" dirty="0">
                <a:latin typeface="Times New Roman" panose="02020603050405020304" pitchFamily="18" charset="0"/>
              </a:rPr>
              <a:t>i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ekonomska </a:t>
            </a:r>
            <a:r>
              <a:rPr lang="hr-HR" dirty="0">
                <a:latin typeface="Times New Roman" panose="02020603050405020304" pitchFamily="18" charset="0"/>
              </a:rPr>
              <a:t>sociologija.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382827" y="2563154"/>
            <a:ext cx="1128442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</a:rPr>
              <a:t>Pod ekonomskom sociologijom podrazumijevamo </a:t>
            </a:r>
            <a:r>
              <a:rPr lang="hr-HR" dirty="0" smtClean="0">
                <a:latin typeface="Times New Roman" panose="02020603050405020304" pitchFamily="18" charset="0"/>
              </a:rPr>
              <a:t>deskripciju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i </a:t>
            </a:r>
            <a:r>
              <a:rPr lang="hr-HR" dirty="0">
                <a:latin typeface="Times New Roman" panose="02020603050405020304" pitchFamily="18" charset="0"/>
              </a:rPr>
              <a:t>interpretaciju – ili interpretativnu deskripciju – ekonomski relevantnih </a:t>
            </a:r>
            <a:r>
              <a:rPr lang="hr-HR" dirty="0" smtClean="0">
                <a:latin typeface="Times New Roman" panose="02020603050405020304" pitchFamily="18" charset="0"/>
              </a:rPr>
              <a:t>institucija,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uključujući </a:t>
            </a:r>
            <a:r>
              <a:rPr lang="hr-HR" dirty="0">
                <a:latin typeface="Times New Roman" panose="02020603050405020304" pitchFamily="18" charset="0"/>
              </a:rPr>
              <a:t>navike i oblike ponašanja, kao što su vlast, vlasništvo, privatno </a:t>
            </a:r>
            <a:r>
              <a:rPr lang="hr-HR" dirty="0" smtClean="0">
                <a:latin typeface="Times New Roman" panose="02020603050405020304" pitchFamily="18" charset="0"/>
              </a:rPr>
              <a:t>poduzeće,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običaji </a:t>
            </a:r>
            <a:r>
              <a:rPr lang="hr-HR" dirty="0">
                <a:latin typeface="Times New Roman" panose="02020603050405020304" pitchFamily="18" charset="0"/>
              </a:rPr>
              <a:t>ili takozvano racionalno </a:t>
            </a:r>
            <a:r>
              <a:rPr lang="hr-HR" dirty="0" smtClean="0">
                <a:latin typeface="Times New Roman" panose="02020603050405020304" pitchFamily="18" charset="0"/>
              </a:rPr>
              <a:t>ponašanje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</a:rPr>
              <a:t>(</a:t>
            </a:r>
            <a:r>
              <a:rPr lang="hr-HR" dirty="0" err="1">
                <a:latin typeface="Times New Roman" panose="02020603050405020304" pitchFamily="18" charset="0"/>
              </a:rPr>
              <a:t>Schumpeter</a:t>
            </a:r>
            <a:r>
              <a:rPr lang="hr-HR" dirty="0">
                <a:latin typeface="Times New Roman" panose="02020603050405020304" pitchFamily="18" charset="0"/>
              </a:rPr>
              <a:t>, 1989:293)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382827" y="3776438"/>
            <a:ext cx="1128442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</a:rPr>
              <a:t>„Supstantivno značenje ekonomije proizlazi iz čovjekove </a:t>
            </a:r>
            <a:r>
              <a:rPr lang="hr-HR" dirty="0" smtClean="0">
                <a:latin typeface="Times New Roman" panose="02020603050405020304" pitchFamily="18" charset="0"/>
              </a:rPr>
              <a:t>životne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ovisnosti </a:t>
            </a:r>
            <a:r>
              <a:rPr lang="hr-HR" dirty="0">
                <a:latin typeface="Times New Roman" panose="02020603050405020304" pitchFamily="18" charset="0"/>
              </a:rPr>
              <a:t>o prirodi i o svojim bližnjima. Riječ je o odnosu spram prirodne i </a:t>
            </a:r>
            <a:r>
              <a:rPr lang="hr-HR" dirty="0" smtClean="0">
                <a:latin typeface="Times New Roman" panose="02020603050405020304" pitchFamily="18" charset="0"/>
              </a:rPr>
              <a:t>društvene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okoline</a:t>
            </a:r>
            <a:r>
              <a:rPr lang="hr-HR" dirty="0">
                <a:latin typeface="Times New Roman" panose="02020603050405020304" pitchFamily="18" charset="0"/>
              </a:rPr>
              <a:t>, što rezultira pribavljanjem sredstava za zadovoljavanje materijalnih potreba</a:t>
            </a:r>
            <a:r>
              <a:rPr lang="hr-HR" dirty="0" smtClean="0">
                <a:latin typeface="Times New Roman" panose="02020603050405020304" pitchFamily="18" charset="0"/>
              </a:rPr>
              <a:t>“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(</a:t>
            </a:r>
            <a:r>
              <a:rPr lang="hr-HR" dirty="0" err="1">
                <a:latin typeface="Times New Roman" panose="02020603050405020304" pitchFamily="18" charset="0"/>
              </a:rPr>
              <a:t>Polanyi</a:t>
            </a:r>
            <a:r>
              <a:rPr lang="hr-HR" dirty="0">
                <a:latin typeface="Times New Roman" panose="02020603050405020304" pitchFamily="18" charset="0"/>
              </a:rPr>
              <a:t>, 1992:29)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382828" y="5112286"/>
            <a:ext cx="1128442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</a:rPr>
              <a:t>Na ekonomskom planu ta pojava stvara rast bez presedana. </a:t>
            </a:r>
            <a:r>
              <a:rPr lang="hr-HR" dirty="0" smtClean="0">
                <a:latin typeface="Times New Roman" panose="02020603050405020304" pitchFamily="18" charset="0"/>
              </a:rPr>
              <a:t>Na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društvenom </a:t>
            </a:r>
            <a:r>
              <a:rPr lang="hr-HR" dirty="0">
                <a:latin typeface="Times New Roman" panose="02020603050405020304" pitchFamily="18" charset="0"/>
              </a:rPr>
              <a:t>planu posljedice su bile razorne: bezostatno podređena jarmu </a:t>
            </a:r>
            <a:r>
              <a:rPr lang="hr-HR" dirty="0" smtClean="0">
                <a:latin typeface="Times New Roman" panose="02020603050405020304" pitchFamily="18" charset="0"/>
              </a:rPr>
              <a:t>ekonomije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zapadna </a:t>
            </a:r>
            <a:r>
              <a:rPr lang="hr-HR" dirty="0">
                <a:latin typeface="Times New Roman" panose="02020603050405020304" pitchFamily="18" charset="0"/>
              </a:rPr>
              <a:t>su društva bila potpuno razorena. Ideja tržišta koje se samo prilagođava </a:t>
            </a:r>
            <a:r>
              <a:rPr lang="hr-HR" dirty="0" smtClean="0">
                <a:latin typeface="Times New Roman" panose="02020603050405020304" pitchFamily="18" charset="0"/>
              </a:rPr>
              <a:t>implicira </a:t>
            </a:r>
            <a:r>
              <a:rPr lang="hr-HR" dirty="0">
                <a:latin typeface="Times New Roman" panose="02020603050405020304" pitchFamily="18" charset="0"/>
              </a:rPr>
              <a:t>„čistu utopiju“ i „takva institucija nije mogla postojati duže vrijeme, a da ne </a:t>
            </a:r>
            <a:r>
              <a:rPr lang="hr-HR" dirty="0" smtClean="0">
                <a:latin typeface="Times New Roman" panose="02020603050405020304" pitchFamily="18" charset="0"/>
              </a:rPr>
              <a:t>uništi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ljudsku </a:t>
            </a:r>
            <a:r>
              <a:rPr lang="hr-HR" dirty="0">
                <a:latin typeface="Times New Roman" panose="02020603050405020304" pitchFamily="18" charset="0"/>
              </a:rPr>
              <a:t>i prirodnu supstanciju društva; ona bi bila fizički uništila i preobrazila </a:t>
            </a:r>
            <a:r>
              <a:rPr lang="hr-HR" dirty="0" smtClean="0">
                <a:latin typeface="Times New Roman" panose="02020603050405020304" pitchFamily="18" charset="0"/>
              </a:rPr>
              <a:t>njegovo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okružje </a:t>
            </a:r>
            <a:r>
              <a:rPr lang="hr-HR" dirty="0">
                <a:latin typeface="Times New Roman" panose="02020603050405020304" pitchFamily="18" charset="0"/>
              </a:rPr>
              <a:t>u pustoš.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4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0420" y="2181961"/>
            <a:ext cx="6096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T</a:t>
            </a:r>
            <a:r>
              <a:rPr lang="hr-HR" dirty="0" err="1" smtClean="0">
                <a:latin typeface="Times New Roman" panose="02020603050405020304" pitchFamily="18" charset="0"/>
              </a:rPr>
              <a:t>ržište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je </a:t>
            </a:r>
            <a:r>
              <a:rPr lang="hr-HR" dirty="0" smtClean="0">
                <a:latin typeface="Times New Roman" panose="02020603050405020304" pitchFamily="18" charset="0"/>
              </a:rPr>
              <a:t>društveno </a:t>
            </a:r>
            <a:r>
              <a:rPr lang="hr-HR" dirty="0">
                <a:latin typeface="Times New Roman" panose="02020603050405020304" pitchFamily="18" charset="0"/>
              </a:rPr>
              <a:t>konstruirani mehanizam i </a:t>
            </a:r>
            <a:r>
              <a:rPr lang="hr-HR" dirty="0" smtClean="0">
                <a:latin typeface="Times New Roman" panose="02020603050405020304" pitchFamily="18" charset="0"/>
              </a:rPr>
              <a:t>treba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ga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</a:rPr>
              <a:t>promatrati kao </a:t>
            </a:r>
            <a:r>
              <a:rPr lang="hr-HR" dirty="0" smtClean="0">
                <a:latin typeface="Times New Roman" panose="02020603050405020304" pitchFamily="18" charset="0"/>
              </a:rPr>
              <a:t>društvenu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strukturu</a:t>
            </a:r>
            <a:r>
              <a:rPr lang="hr-HR" dirty="0">
                <a:latin typeface="Times New Roman" panose="02020603050405020304" pitchFamily="18" charset="0"/>
              </a:rPr>
              <a:t>. 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948537" y="4013811"/>
            <a:ext cx="497677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</a:rPr>
              <a:t>Ekonomska sociologija razmatra interesno ponašanje aktera, ali ga razmatra u tom </a:t>
            </a:r>
            <a:r>
              <a:rPr lang="hr-HR" dirty="0" smtClean="0">
                <a:latin typeface="Times New Roman" panose="02020603050405020304" pitchFamily="18" charset="0"/>
              </a:rPr>
              <a:t>društveno-konstrukcijskom </a:t>
            </a:r>
            <a:r>
              <a:rPr lang="hr-HR" dirty="0">
                <a:latin typeface="Times New Roman" panose="02020603050405020304" pitchFamily="18" charset="0"/>
              </a:rPr>
              <a:t>sklopu. No ona ne ostaje samo na strukturalnim </a:t>
            </a:r>
            <a:r>
              <a:rPr lang="hr-HR" dirty="0" smtClean="0">
                <a:latin typeface="Times New Roman" panose="02020603050405020304" pitchFamily="18" charset="0"/>
              </a:rPr>
              <a:t>određenima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</a:rPr>
              <a:t>t</a:t>
            </a:r>
            <a:r>
              <a:rPr lang="hr-HR" dirty="0" err="1" smtClean="0">
                <a:latin typeface="Times New Roman" panose="02020603050405020304" pitchFamily="18" charset="0"/>
              </a:rPr>
              <a:t>ržišta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</a:rPr>
              <a:t>kao društvene konstrukcije nego ga promatra i kao „arenu“ društvenih odnosa.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5030420" y="431905"/>
            <a:ext cx="60960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P</a:t>
            </a:r>
            <a:r>
              <a:rPr lang="hr-HR" dirty="0" err="1" smtClean="0">
                <a:latin typeface="Times New Roman" panose="02020603050405020304" pitchFamily="18" charset="0"/>
              </a:rPr>
              <a:t>ovećanje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</a:rPr>
              <a:t>podjele </a:t>
            </a:r>
            <a:r>
              <a:rPr lang="hr-HR" dirty="0" smtClean="0">
                <a:latin typeface="Times New Roman" panose="02020603050405020304" pitchFamily="18" charset="0"/>
              </a:rPr>
              <a:t>rada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za </a:t>
            </a:r>
            <a:r>
              <a:rPr lang="hr-HR" dirty="0">
                <a:latin typeface="Times New Roman" panose="02020603050405020304" pitchFamily="18" charset="0"/>
              </a:rPr>
              <a:t>Smitha je prva poluga ekonomskog razvoja a budući da ona izravno ovisi o </a:t>
            </a:r>
            <a:r>
              <a:rPr lang="hr-HR" dirty="0" smtClean="0">
                <a:latin typeface="Times New Roman" panose="02020603050405020304" pitchFamily="18" charset="0"/>
              </a:rPr>
              <a:t>opsegu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tržišta </a:t>
            </a:r>
            <a:r>
              <a:rPr lang="hr-HR" dirty="0">
                <a:latin typeface="Times New Roman" panose="02020603050405020304" pitchFamily="18" charset="0"/>
              </a:rPr>
              <a:t>to ipak znači da, u kauzalnom nizu koji objašnjava podjelu rada, tržište </a:t>
            </a:r>
            <a:r>
              <a:rPr lang="hr-HR" dirty="0" smtClean="0">
                <a:latin typeface="Times New Roman" panose="02020603050405020304" pitchFamily="18" charset="0"/>
              </a:rPr>
              <a:t>zauzima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određujuće </a:t>
            </a:r>
            <a:r>
              <a:rPr lang="hr-HR" dirty="0">
                <a:latin typeface="Times New Roman" panose="02020603050405020304" pitchFamily="18" charset="0"/>
              </a:rPr>
              <a:t>mjesto.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6398362" y="3351455"/>
            <a:ext cx="472805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</a:rPr>
              <a:t>Weber </a:t>
            </a:r>
            <a:r>
              <a:rPr lang="hr-HR" dirty="0" smtClean="0">
                <a:latin typeface="Times New Roman" panose="02020603050405020304" pitchFamily="18" charset="0"/>
              </a:rPr>
              <a:t>je smatrao </a:t>
            </a:r>
            <a:r>
              <a:rPr lang="hr-HR" dirty="0">
                <a:latin typeface="Times New Roman" panose="02020603050405020304" pitchFamily="18" charset="0"/>
              </a:rPr>
              <a:t>da o tržištu </a:t>
            </a:r>
            <a:r>
              <a:rPr lang="hr-HR" dirty="0" smtClean="0">
                <a:latin typeface="Times New Roman" panose="02020603050405020304" pitchFamily="18" charset="0"/>
              </a:rPr>
              <a:t>treba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govoriti </a:t>
            </a:r>
            <a:r>
              <a:rPr lang="hr-HR" dirty="0">
                <a:latin typeface="Times New Roman" panose="02020603050405020304" pitchFamily="18" charset="0"/>
              </a:rPr>
              <a:t>čim većina sudionika u razmjeni stupi u konkurenciju za što bolje </a:t>
            </a:r>
            <a:r>
              <a:rPr lang="hr-HR" dirty="0" err="1" smtClean="0">
                <a:latin typeface="Times New Roman" panose="02020603050405020304" pitchFamily="18" charset="0"/>
              </a:rPr>
              <a:t>razmjen</a:t>
            </a:r>
            <a:r>
              <a:rPr lang="en-US" dirty="0" smtClean="0">
                <a:latin typeface="Times New Roman" panose="02020603050405020304" pitchFamily="18" charset="0"/>
              </a:rPr>
              <a:t>s</a:t>
            </a:r>
            <a:r>
              <a:rPr lang="hr-HR" dirty="0" err="1" smtClean="0">
                <a:latin typeface="Times New Roman" panose="02020603050405020304" pitchFamily="18" charset="0"/>
              </a:rPr>
              <a:t>ke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</a:rPr>
              <a:t>šanse.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897331" y="425878"/>
            <a:ext cx="3525926" cy="31393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</a:rPr>
              <a:t>Sociološki </a:t>
            </a:r>
            <a:r>
              <a:rPr lang="hr-HR" dirty="0" smtClean="0">
                <a:latin typeface="Times New Roman" panose="02020603050405020304" pitchFamily="18" charset="0"/>
              </a:rPr>
              <a:t>pristup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naglašava </a:t>
            </a:r>
            <a:r>
              <a:rPr lang="hr-HR" dirty="0">
                <a:latin typeface="Times New Roman" panose="02020603050405020304" pitchFamily="18" charset="0"/>
              </a:rPr>
              <a:t>da procesi uspostave i djelovanja tržišta ne uključuju samo nositelje </a:t>
            </a:r>
            <a:r>
              <a:rPr lang="hr-HR" dirty="0" smtClean="0">
                <a:latin typeface="Times New Roman" panose="02020603050405020304" pitchFamily="18" charset="0"/>
              </a:rPr>
              <a:t>ponude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i </a:t>
            </a:r>
            <a:r>
              <a:rPr lang="hr-HR" dirty="0">
                <a:latin typeface="Times New Roman" panose="02020603050405020304" pitchFamily="18" charset="0"/>
              </a:rPr>
              <a:t>potražnje te da se ne iscrpljuju samo u cirkulaciji roba. Taj pristup nastoji opisati sve</a:t>
            </a:r>
            <a:r>
              <a:rPr lang="hr-HR" dirty="0"/>
              <a:t/>
            </a:r>
            <a:br>
              <a:rPr lang="hr-HR" dirty="0"/>
            </a:br>
            <a:r>
              <a:rPr lang="hr-HR" dirty="0">
                <a:latin typeface="Times New Roman" panose="02020603050405020304" pitchFamily="18" charset="0"/>
              </a:rPr>
              <a:t>aktere koji djeluju na određenom tržištu, a to znači ne samo nositelje ponude i </a:t>
            </a:r>
            <a:r>
              <a:rPr lang="hr-HR" dirty="0" smtClean="0">
                <a:latin typeface="Times New Roman" panose="02020603050405020304" pitchFamily="18" charset="0"/>
              </a:rPr>
              <a:t>potražnje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nego </a:t>
            </a:r>
            <a:r>
              <a:rPr lang="hr-HR" dirty="0">
                <a:latin typeface="Times New Roman" panose="02020603050405020304" pitchFamily="18" charset="0"/>
              </a:rPr>
              <a:t>i raznorazne posrednike, nositelje propisa i pravila, </a:t>
            </a:r>
            <a:r>
              <a:rPr lang="hr-HR" dirty="0" err="1">
                <a:latin typeface="Times New Roman" panose="02020603050405020304" pitchFamily="18" charset="0"/>
              </a:rPr>
              <a:t>itd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222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550164"/>
            <a:ext cx="3840480" cy="8153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Iz životopisa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1611477"/>
            <a:ext cx="10497312" cy="44089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Rođen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1940.</a:t>
            </a:r>
          </a:p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diplomirao filozofiju i francuski jezik </a:t>
            </a: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</a:rPr>
              <a:t>1965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1985. doktorirao tezom </a:t>
            </a:r>
            <a:r>
              <a:rPr lang="hr-HR" sz="2400" i="1" dirty="0">
                <a:solidFill>
                  <a:schemeClr val="accent4">
                    <a:lumMod val="75000"/>
                  </a:schemeClr>
                </a:solidFill>
              </a:rPr>
              <a:t>Sociološka misao Henrija </a:t>
            </a:r>
            <a:r>
              <a:rPr lang="hr-HR" sz="2400" i="1" dirty="0" err="1" smtClean="0">
                <a:solidFill>
                  <a:schemeClr val="accent4">
                    <a:lumMod val="75000"/>
                  </a:schemeClr>
                </a:solidFill>
              </a:rPr>
              <a:t>Lefebvrea</a:t>
            </a:r>
            <a:endParaRPr lang="en-US" sz="24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Klasične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sociološke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teorije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Sociologija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politike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Ekonomska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sociologija</a:t>
            </a: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Položaj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sociologije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US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hr-HR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256" y="3204058"/>
            <a:ext cx="3299999" cy="247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95" y="561518"/>
            <a:ext cx="2450592" cy="9128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KNJIGE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97260750"/>
              </p:ext>
            </p:extLst>
          </p:nvPr>
        </p:nvGraphicFramePr>
        <p:xfrm>
          <a:off x="723595" y="1769271"/>
          <a:ext cx="7089038" cy="332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5429" y="352426"/>
            <a:ext cx="1756450" cy="276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6645" y="1984595"/>
            <a:ext cx="1836114" cy="292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0799" y="3724737"/>
            <a:ext cx="1841287" cy="2734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54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010781"/>
              </p:ext>
            </p:extLst>
          </p:nvPr>
        </p:nvGraphicFramePr>
        <p:xfrm>
          <a:off x="511454" y="1445666"/>
          <a:ext cx="11061192" cy="433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3594" y="561518"/>
            <a:ext cx="8091222" cy="6966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odnosu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prema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klasičnoj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sociologiji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974369"/>
              </p:ext>
            </p:extLst>
          </p:nvPr>
        </p:nvGraphicFramePr>
        <p:xfrm>
          <a:off x="569975" y="319125"/>
          <a:ext cx="11558627" cy="408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39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058767"/>
              </p:ext>
            </p:extLst>
          </p:nvPr>
        </p:nvGraphicFramePr>
        <p:xfrm>
          <a:off x="665684" y="531605"/>
          <a:ext cx="10272674" cy="520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67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628733"/>
              </p:ext>
            </p:extLst>
          </p:nvPr>
        </p:nvGraphicFramePr>
        <p:xfrm>
          <a:off x="380390" y="204824"/>
          <a:ext cx="10563149" cy="302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813240"/>
              </p:ext>
            </p:extLst>
          </p:nvPr>
        </p:nvGraphicFramePr>
        <p:xfrm>
          <a:off x="3606393" y="3518611"/>
          <a:ext cx="8317382" cy="306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8321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49425" y="2176426"/>
            <a:ext cx="4270248" cy="420624"/>
          </a:xfrm>
        </p:spPr>
        <p:txBody>
          <a:bodyPr/>
          <a:lstStyle/>
          <a:p>
            <a:r>
              <a:rPr lang="en-US" dirty="0" smtClean="0"/>
              <a:t>sociologija</a:t>
            </a:r>
            <a:endParaRPr lang="hr-HR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1363682"/>
              </p:ext>
            </p:extLst>
          </p:nvPr>
        </p:nvGraphicFramePr>
        <p:xfrm>
          <a:off x="851915" y="2763943"/>
          <a:ext cx="4868569" cy="259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565022"/>
              </p:ext>
            </p:extLst>
          </p:nvPr>
        </p:nvGraphicFramePr>
        <p:xfrm>
          <a:off x="6338316" y="2763943"/>
          <a:ext cx="5014874" cy="259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477304" y="2210229"/>
            <a:ext cx="4270248" cy="384048"/>
          </a:xfrm>
        </p:spPr>
        <p:txBody>
          <a:bodyPr/>
          <a:lstStyle/>
          <a:p>
            <a:r>
              <a:rPr lang="en-US" dirty="0" err="1" smtClean="0"/>
              <a:t>ideologija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4279" y="817229"/>
            <a:ext cx="5296205" cy="809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odnosu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sociologije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ideologije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5511" y="483085"/>
            <a:ext cx="5837528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</a:rPr>
              <a:t>Dok </a:t>
            </a:r>
            <a:r>
              <a:rPr lang="hr-HR" dirty="0" smtClean="0">
                <a:latin typeface="Times New Roman" panose="02020603050405020304" pitchFamily="18" charset="0"/>
              </a:rPr>
              <a:t>ideologija,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kao </a:t>
            </a:r>
            <a:r>
              <a:rPr lang="hr-HR" dirty="0">
                <a:latin typeface="Times New Roman" panose="02020603050405020304" pitchFamily="18" charset="0"/>
              </a:rPr>
              <a:t>društvena pojava, može biti predmetom sociološkog proučavanja i istraživanja, </a:t>
            </a:r>
            <a:r>
              <a:rPr lang="hr-HR" dirty="0" smtClean="0">
                <a:latin typeface="Times New Roman" panose="02020603050405020304" pitchFamily="18" charset="0"/>
              </a:rPr>
              <a:t>koje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pripada </a:t>
            </a:r>
            <a:r>
              <a:rPr lang="hr-HR" dirty="0">
                <a:latin typeface="Times New Roman" panose="02020603050405020304" pitchFamily="18" charset="0"/>
              </a:rPr>
              <a:t>području sociologije znanja („sociologija ideologija“), sociologija može biti </a:t>
            </a:r>
            <a:r>
              <a:rPr lang="hr-HR" dirty="0" smtClean="0">
                <a:latin typeface="Times New Roman" panose="02020603050405020304" pitchFamily="18" charset="0"/>
              </a:rPr>
              <a:t>samo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instrumentom </a:t>
            </a:r>
            <a:r>
              <a:rPr lang="hr-HR" dirty="0">
                <a:latin typeface="Times New Roman" panose="02020603050405020304" pitchFamily="18" charset="0"/>
              </a:rPr>
              <a:t>postizanja i učvršćivanja ideološke moći. 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231646" y="5725655"/>
            <a:ext cx="11779911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</a:rPr>
              <a:t>Sociologija kao znanost ne snosi, dakle, nikakvu krivnju ni odgovornost za ideološke </a:t>
            </a:r>
            <a:r>
              <a:rPr lang="hr-HR" dirty="0" smtClean="0">
                <a:latin typeface="Times New Roman" panose="02020603050405020304" pitchFamily="18" charset="0"/>
              </a:rPr>
              <a:t>prerade </a:t>
            </a:r>
            <a:r>
              <a:rPr lang="hr-HR" dirty="0">
                <a:latin typeface="Times New Roman" panose="02020603050405020304" pitchFamily="18" charset="0"/>
              </a:rPr>
              <a:t>njezinih autonomnih postignuća. Ona jednostavno ne priznaje sudište ideologije.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076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4084" y="143622"/>
            <a:ext cx="5296205" cy="809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odnosu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kulture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moći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084" y="1052454"/>
            <a:ext cx="7659016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 DOMINANTNA PRISTUPA KULTURNOJ PROBLEMATICI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SOCIOLOGISTIČKI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SOCIOLOANTOROPLOŠKI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SOCIOPOLITOLOŠKI (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dominantniji</a:t>
            </a:r>
            <a:r>
              <a:rPr lang="en-US" dirty="0" smtClean="0"/>
              <a:t> – </a:t>
            </a:r>
            <a:r>
              <a:rPr lang="en-US" dirty="0" err="1" smtClean="0"/>
              <a:t>povezuje</a:t>
            </a:r>
            <a:r>
              <a:rPr lang="en-US" dirty="0" smtClean="0"/>
              <a:t> </a:t>
            </a:r>
            <a:r>
              <a:rPr lang="en-US" dirty="0" err="1" smtClean="0"/>
              <a:t>kulturu</a:t>
            </a:r>
            <a:r>
              <a:rPr lang="en-US" dirty="0" smtClean="0"/>
              <a:t> i </a:t>
            </a:r>
            <a:r>
              <a:rPr lang="en-US" dirty="0" err="1" smtClean="0"/>
              <a:t>moć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330597" y="2841872"/>
            <a:ext cx="765901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ANTONIO GRAMSCHI – KULTURNA HEGEMONIJA</a:t>
            </a:r>
          </a:p>
          <a:p>
            <a:r>
              <a:rPr lang="en-US" dirty="0" smtClean="0"/>
              <a:t> </a:t>
            </a:r>
            <a:r>
              <a:rPr lang="hr-HR" dirty="0" err="1" smtClean="0"/>
              <a:t>kulturn</a:t>
            </a:r>
            <a:r>
              <a:rPr lang="en-US" dirty="0"/>
              <a:t>i</a:t>
            </a:r>
            <a:r>
              <a:rPr lang="hr-HR" dirty="0" smtClean="0"/>
              <a:t> proces</a:t>
            </a:r>
            <a:r>
              <a:rPr lang="en-US" dirty="0"/>
              <a:t>i</a:t>
            </a:r>
            <a:r>
              <a:rPr lang="hr-HR" dirty="0" smtClean="0"/>
              <a:t> </a:t>
            </a:r>
            <a:r>
              <a:rPr lang="hr-HR" dirty="0"/>
              <a:t>s pomoću kojih vladajuće elite konstruiranjem ideologija, vjerovanja i vrijednosti opravdavaju i time mentalno pokoravaju podčinjene, održavajući tako postojeći sustav moći.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479" y="4283715"/>
            <a:ext cx="765901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PIERRE BOURDIEAU – SIMBOLIČKI I KULTURNI KAPITAL</a:t>
            </a:r>
          </a:p>
          <a:p>
            <a:r>
              <a:rPr lang="en-US" dirty="0" err="1" smtClean="0"/>
              <a:t>Kultura</a:t>
            </a:r>
            <a:r>
              <a:rPr lang="en-US" dirty="0" smtClean="0"/>
              <a:t> je </a:t>
            </a:r>
            <a:r>
              <a:rPr lang="en-US" dirty="0" err="1" smtClean="0"/>
              <a:t>autonomna</a:t>
            </a:r>
            <a:r>
              <a:rPr lang="en-US" dirty="0" smtClean="0"/>
              <a:t> </a:t>
            </a:r>
            <a:r>
              <a:rPr lang="en-US" dirty="0" err="1" smtClean="0"/>
              <a:t>zbilja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njezin</a:t>
            </a:r>
            <a:r>
              <a:rPr lang="en-US" dirty="0" smtClean="0"/>
              <a:t> </a:t>
            </a:r>
            <a:r>
              <a:rPr lang="en-US" dirty="0" err="1" smtClean="0"/>
              <a:t>socijalni</a:t>
            </a:r>
            <a:r>
              <a:rPr lang="en-US" dirty="0" smtClean="0"/>
              <a:t> </a:t>
            </a:r>
            <a:r>
              <a:rPr lang="en-US" dirty="0" err="1" smtClean="0"/>
              <a:t>ulog</a:t>
            </a:r>
            <a:r>
              <a:rPr lang="en-US" dirty="0" smtClean="0"/>
              <a:t> </a:t>
            </a:r>
            <a:r>
              <a:rPr lang="en-US" dirty="0" err="1" smtClean="0"/>
              <a:t>toliko</a:t>
            </a:r>
            <a:r>
              <a:rPr lang="en-US" dirty="0" smtClean="0"/>
              <a:t> </a:t>
            </a:r>
            <a:r>
              <a:rPr lang="en-US" dirty="0" err="1" smtClean="0"/>
              <a:t>velik</a:t>
            </a:r>
            <a:r>
              <a:rPr lang="en-US" dirty="0" smtClean="0"/>
              <a:t> da je </a:t>
            </a:r>
            <a:r>
              <a:rPr lang="en-US" dirty="0" err="1" smtClean="0"/>
              <a:t>socijalni</a:t>
            </a:r>
            <a:r>
              <a:rPr lang="en-US" dirty="0" smtClean="0"/>
              <a:t> </a:t>
            </a:r>
            <a:r>
              <a:rPr lang="en-US" dirty="0" err="1" smtClean="0"/>
              <a:t>akteri</a:t>
            </a:r>
            <a:r>
              <a:rPr lang="en-US" dirty="0" smtClean="0"/>
              <a:t>  </a:t>
            </a:r>
            <a:r>
              <a:rPr lang="en-US" dirty="0" err="1" smtClean="0"/>
              <a:t>shvaćaju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važno</a:t>
            </a:r>
            <a:r>
              <a:rPr lang="en-US" dirty="0" smtClean="0"/>
              <a:t> </a:t>
            </a:r>
            <a:r>
              <a:rPr lang="en-US" dirty="0" err="1" smtClean="0"/>
              <a:t>područje</a:t>
            </a:r>
            <a:r>
              <a:rPr lang="en-US" dirty="0" smtClean="0"/>
              <a:t> </a:t>
            </a:r>
            <a:r>
              <a:rPr lang="en-US" dirty="0" err="1" smtClean="0"/>
              <a:t>moći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4078220" y="5687697"/>
            <a:ext cx="78492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JEAN BAUDRILLARD – DRUŠTVO SPEKTAKLA</a:t>
            </a:r>
          </a:p>
          <a:p>
            <a:r>
              <a:rPr lang="en-US" dirty="0" err="1" smtClean="0"/>
              <a:t>Proizvodnja</a:t>
            </a:r>
            <a:r>
              <a:rPr lang="en-US" dirty="0" smtClean="0"/>
              <a:t> </a:t>
            </a:r>
            <a:r>
              <a:rPr lang="en-US" dirty="0" err="1" smtClean="0"/>
              <a:t>znaka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temeljni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proizvodnje</a:t>
            </a:r>
            <a:r>
              <a:rPr lang="en-US" dirty="0" smtClean="0"/>
              <a:t>,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političke</a:t>
            </a:r>
            <a:r>
              <a:rPr lang="en-US" dirty="0" smtClean="0"/>
              <a:t> </a:t>
            </a:r>
            <a:r>
              <a:rPr lang="en-US" dirty="0" err="1" smtClean="0"/>
              <a:t>ekonomije</a:t>
            </a:r>
            <a:r>
              <a:rPr lang="en-US" dirty="0" smtClean="0"/>
              <a:t> </a:t>
            </a:r>
            <a:r>
              <a:rPr lang="en-US" dirty="0" err="1" smtClean="0"/>
              <a:t>znaka</a:t>
            </a:r>
            <a:r>
              <a:rPr lang="en-US" dirty="0" smtClean="0"/>
              <a:t> I </a:t>
            </a:r>
            <a:r>
              <a:rPr lang="en-US" dirty="0" err="1" smtClean="0"/>
              <a:t>simboličke</a:t>
            </a:r>
            <a:r>
              <a:rPr lang="en-US" dirty="0" smtClean="0"/>
              <a:t> </a:t>
            </a:r>
            <a:r>
              <a:rPr lang="en-US" dirty="0" err="1" smtClean="0"/>
              <a:t>razmjene</a:t>
            </a:r>
            <a:endParaRPr lang="hr-H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48" y="2581061"/>
            <a:ext cx="1218908" cy="172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37" y="4161798"/>
            <a:ext cx="974343" cy="1406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00" y="5207045"/>
            <a:ext cx="1228818" cy="167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9915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DE1D69A971A4AABBD220257FAB68A" ma:contentTypeVersion="2" ma:contentTypeDescription="Create a new document." ma:contentTypeScope="" ma:versionID="8a6b0406cd661a23b7f88e294385be1d">
  <xsd:schema xmlns:xsd="http://www.w3.org/2001/XMLSchema" xmlns:xs="http://www.w3.org/2001/XMLSchema" xmlns:p="http://schemas.microsoft.com/office/2006/metadata/properties" xmlns:ns2="d5fd3971-b5ca-4513-81b0-4115ed507baf" targetNamespace="http://schemas.microsoft.com/office/2006/metadata/properties" ma:root="true" ma:fieldsID="fda94f5d3140f022508fcbcff9d8d6ea" ns2:_="">
    <xsd:import namespace="d5fd3971-b5ca-4513-81b0-4115ed507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d3971-b5ca-4513-81b0-4115ed507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137E58-4643-45F4-8142-D23A1E1FA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d3971-b5ca-4513-81b0-4115ed507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2289AC-3CA0-42F6-BF7B-160017FEC26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5fd3971-b5ca-4513-81b0-4115ed507ba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F889E8-4E49-42F0-85FC-CD6C1B33A0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5362</TotalTime>
  <Words>1290</Words>
  <Application>Microsoft Office PowerPoint</Application>
  <PresentationFormat>Widescreen</PresentationFormat>
  <Paragraphs>118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Parcel</vt:lpstr>
      <vt:lpstr>Rade kalanj</vt:lpstr>
      <vt:lpstr>Iz životopisa</vt:lpstr>
      <vt:lpstr>KNJIGE</vt:lpstr>
      <vt:lpstr>O odnosu prema klasičnoj sociologiji</vt:lpstr>
      <vt:lpstr>PowerPoint Presentation</vt:lpstr>
      <vt:lpstr>PowerPoint Presentation</vt:lpstr>
      <vt:lpstr>PowerPoint Presentation</vt:lpstr>
      <vt:lpstr>O odnosu sociologije I ideologije </vt:lpstr>
      <vt:lpstr>O odnosu kulture I moći</vt:lpstr>
      <vt:lpstr>O posebnim sociologijama</vt:lpstr>
      <vt:lpstr>O tržištu I ekonomskoj sociologiji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Perkov</dc:creator>
  <cp:lastModifiedBy>Ivan Perkov</cp:lastModifiedBy>
  <cp:revision>240</cp:revision>
  <dcterms:created xsi:type="dcterms:W3CDTF">2021-02-27T15:10:45Z</dcterms:created>
  <dcterms:modified xsi:type="dcterms:W3CDTF">2022-12-12T20:54:58Z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0x0101004A3DE1D69A971A4AABBD220257FAB68A</vt:lpwstr>
  </property>
</Properties>
</file>