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6" r:id="rId3"/>
    <p:sldId id="258" r:id="rId4"/>
    <p:sldId id="259" r:id="rId5"/>
    <p:sldId id="260" r:id="rId6"/>
    <p:sldId id="261" r:id="rId7"/>
    <p:sldId id="262" r:id="rId8"/>
    <p:sldId id="264" r:id="rId9"/>
    <p:sldId id="265" r:id="rId10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B8ECD-AC54-4773-BD34-702EDEE5DF60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1940-481D-4C23-97A3-F1BDF133E2B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99449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B8ECD-AC54-4773-BD34-702EDEE5DF60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1940-481D-4C23-97A3-F1BDF133E2B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54824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B8ECD-AC54-4773-BD34-702EDEE5DF60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1940-481D-4C23-97A3-F1BDF133E2B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01806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B8ECD-AC54-4773-BD34-702EDEE5DF60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1940-481D-4C23-97A3-F1BDF133E2BF}" type="slidenum">
              <a:rPr lang="hr-HR" smtClean="0"/>
              <a:t>‹#›</a:t>
            </a:fld>
            <a:endParaRPr lang="hr-H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15660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B8ECD-AC54-4773-BD34-702EDEE5DF60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1940-481D-4C23-97A3-F1BDF133E2B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614782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B8ECD-AC54-4773-BD34-702EDEE5DF60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1940-481D-4C23-97A3-F1BDF133E2B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59200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B8ECD-AC54-4773-BD34-702EDEE5DF60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1940-481D-4C23-97A3-F1BDF133E2B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797461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B8ECD-AC54-4773-BD34-702EDEE5DF60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1940-481D-4C23-97A3-F1BDF133E2B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627488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B8ECD-AC54-4773-BD34-702EDEE5DF60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1940-481D-4C23-97A3-F1BDF133E2B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8982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B8ECD-AC54-4773-BD34-702EDEE5DF60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1940-481D-4C23-97A3-F1BDF133E2B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84894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B8ECD-AC54-4773-BD34-702EDEE5DF60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1940-481D-4C23-97A3-F1BDF133E2B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38033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B8ECD-AC54-4773-BD34-702EDEE5DF60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1940-481D-4C23-97A3-F1BDF133E2B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29316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B8ECD-AC54-4773-BD34-702EDEE5DF60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1940-481D-4C23-97A3-F1BDF133E2B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39486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B8ECD-AC54-4773-BD34-702EDEE5DF60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1940-481D-4C23-97A3-F1BDF133E2B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77345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B8ECD-AC54-4773-BD34-702EDEE5DF60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1940-481D-4C23-97A3-F1BDF133E2B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04975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B8ECD-AC54-4773-BD34-702EDEE5DF60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1940-481D-4C23-97A3-F1BDF133E2B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06297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B8ECD-AC54-4773-BD34-702EDEE5DF60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41940-481D-4C23-97A3-F1BDF133E2B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45041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0CB8ECD-AC54-4773-BD34-702EDEE5DF60}" type="datetimeFigureOut">
              <a:rPr lang="hr-HR" smtClean="0"/>
              <a:t>2.1.2021.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41940-481D-4C23-97A3-F1BDF133E2B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656608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Povijest Rusije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7362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Rus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Pojam Rus‘ – rabio se i za Kijevsku i za Moskovsku državu</a:t>
            </a:r>
          </a:p>
          <a:p>
            <a:r>
              <a:rPr lang="hr-HR" dirty="0" smtClean="0"/>
              <a:t>U izvorima zapadnoeuropske provenijencije razlikuju se Ruteni i Moskoviti</a:t>
            </a:r>
          </a:p>
          <a:p>
            <a:r>
              <a:rPr lang="hr-HR" dirty="0" smtClean="0"/>
              <a:t>Kasnije postao pojam obilježen političkom moći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6798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Uloga prostora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Rusko Carstvo – Sovjetski Savez – zauzimali su dvostruko veću površinu od bilo koje druge zemlje. U njemu se nižu različite prirodne i kulturne zone.</a:t>
            </a:r>
          </a:p>
          <a:p>
            <a:r>
              <a:rPr lang="hr-HR" dirty="0"/>
              <a:t>Po nekim bi se obilježjima mogao usporediti sa Sjevernom Amerikom – Sibir  – prirodni uvjeti, vrijeme naseljavanja, „duh granice“.</a:t>
            </a:r>
          </a:p>
          <a:p>
            <a:r>
              <a:rPr lang="hr-HR" dirty="0"/>
              <a:t>Turkestan, Kavkaz (kako </a:t>
            </a:r>
            <a:r>
              <a:rPr lang="hr-HR"/>
              <a:t>kolonije </a:t>
            </a:r>
            <a:r>
              <a:rPr lang="hr-HR" smtClean="0"/>
              <a:t>pridržueni </a:t>
            </a:r>
            <a:r>
              <a:rPr lang="hr-HR" dirty="0"/>
              <a:t>u 19. stoljeću) – imaju azijska obilježja.</a:t>
            </a:r>
          </a:p>
          <a:p>
            <a:r>
              <a:rPr lang="hr-HR" dirty="0"/>
              <a:t>Rusija – europska </a:t>
            </a:r>
            <a:r>
              <a:rPr lang="hr-HR" dirty="0" smtClean="0"/>
              <a:t>zemlja</a:t>
            </a:r>
            <a:endParaRPr lang="hr-HR" dirty="0"/>
          </a:p>
          <a:p>
            <a:r>
              <a:rPr lang="hr-HR" dirty="0"/>
              <a:t>Koja je uloga geografije? Geografski determinizam – minorizacija njenog značenja. Geografija – međuodnos čovjeka i prirode (humana geografija</a:t>
            </a:r>
            <a:r>
              <a:rPr lang="hr-HR" dirty="0" smtClean="0"/>
              <a:t>)</a:t>
            </a:r>
            <a:endParaRPr lang="hr-HR" dirty="0"/>
          </a:p>
          <a:p>
            <a:r>
              <a:rPr lang="hr-HR" dirty="0"/>
              <a:t>Najvažnija geografska odlika: veličina zemlje</a:t>
            </a:r>
            <a:r>
              <a:rPr lang="hr-HR" dirty="0" smtClean="0"/>
              <a:t>. </a:t>
            </a:r>
            <a:r>
              <a:rPr lang="hr-HR" dirty="0"/>
              <a:t>Tijekom zime je gotovopriobalje zaleđeno</a:t>
            </a:r>
            <a:r>
              <a:rPr lang="hr-HR" dirty="0" smtClean="0"/>
              <a:t>.</a:t>
            </a:r>
            <a:endParaRPr lang="hr-HR" dirty="0"/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5165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Klima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Pejzaž – oblikovala klima</a:t>
            </a:r>
            <a:r>
              <a:rPr lang="hr-HR" dirty="0" smtClean="0"/>
              <a:t>.</a:t>
            </a:r>
            <a:endParaRPr lang="hr-HR" dirty="0"/>
          </a:p>
          <a:p>
            <a:r>
              <a:rPr lang="hr-HR" dirty="0"/>
              <a:t>Rijeka Lena – granica visinskog i nizinskog područja, potom uz južnu granicu zemlje sve do Crnog mora. Na prostoru i zapadno i sjeverno od te linije je 2/3 površine zemlje i 9/10 stanovništva – slika o Rusiji kao o ravnici. </a:t>
            </a:r>
          </a:p>
          <a:p>
            <a:r>
              <a:rPr lang="hr-HR" dirty="0"/>
              <a:t>Ukrajina – plodno tlo. Važnost rijeka za uspon Moskve kao državnoga centra. Rusija – zemlja koju njena mora ne spajaju nego odvajaju od svijeta. Luka Murmansk – jedina plovna luka tijekom cijele godine. </a:t>
            </a:r>
          </a:p>
          <a:p>
            <a:r>
              <a:rPr lang="hr-HR" dirty="0"/>
              <a:t>Klima – na sjeveru je zemlja otvorena prema Arktiku. Kontinentalost i sušnost – odlike klime. Utjecaj struja s Atlatntika. Zimi se temperature spuštaju i do – </a:t>
            </a:r>
            <a:r>
              <a:rPr lang="hr-HR" dirty="0" smtClean="0"/>
              <a:t>15º C</a:t>
            </a:r>
            <a:r>
              <a:rPr lang="hr-HR" dirty="0"/>
              <a:t>. Zima – prevladavajuće godišnje doba. Istočni Sibir – ima stalno smrznutu zemlju (</a:t>
            </a:r>
            <a:r>
              <a:rPr lang="hr-HR" i="1" dirty="0"/>
              <a:t>мерзлота</a:t>
            </a:r>
            <a:r>
              <a:rPr lang="hr-HR" dirty="0"/>
              <a:t>).  Klimu karaterizira manjak padalina.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6419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Prirodne regije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/>
              <a:t>Prirodne regije – Zemlju možemo podijeliti na liniju od zapadne Ukrajine do okoline Krasnojarska na Jeniseju – sjeverno ima dovoljno vlažnosti, ali nedovoljno topline, zemljište je kiselo i gotovo u potpunosti pokriveno šumom; južno od te linije ima dovoljno topline </a:t>
            </a:r>
            <a:r>
              <a:rPr lang="hr-HR" dirty="0" smtClean="0"/>
              <a:t>, </a:t>
            </a:r>
            <a:r>
              <a:rPr lang="hr-HR" dirty="0"/>
              <a:t>ali nema dovoljno vlažnosti, zemljište bogato solima, pokriveno travom i raznim raslinjem.</a:t>
            </a:r>
          </a:p>
          <a:p>
            <a:r>
              <a:rPr lang="hr-HR" dirty="0" smtClean="0"/>
              <a:t> </a:t>
            </a:r>
            <a:r>
              <a:rPr lang="hr-HR" dirty="0"/>
              <a:t>1.) šumovita stepa – gusto naseljena, plodna – s dovoljno topline i vlažnosti, prevladava zemlja crnica; 2.) tundra – uz arktičku obalu – mahovine, lišaji, nisko žbunje; 3.) tajga – četinarska šuma, rasprostire se gotovo na polovini zemlje, oštra zima i topla ljeta; 4.) regija mješovitih šuma - prostor oko Moskve i uz obalu Baltika – prostor listopadnih i četinarskih </a:t>
            </a:r>
            <a:r>
              <a:rPr lang="hr-HR" dirty="0" smtClean="0"/>
              <a:t>šuma; </a:t>
            </a:r>
            <a:r>
              <a:rPr lang="hr-HR" dirty="0"/>
              <a:t>5.) stepa – karakterizira ju zemlja crnica (bogata zaliha humusa) – najplodnije tlo, ovdje se nalazi veći </a:t>
            </a:r>
            <a:r>
              <a:rPr lang="hr-HR" dirty="0" err="1" smtClean="0"/>
              <a:t>diooranica</a:t>
            </a:r>
            <a:r>
              <a:rPr lang="hr-HR" dirty="0"/>
              <a:t>; 6.) regija „djevičanskih predjela“ – između Volge i centralnog Sibira.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5283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Naseljavanje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Prirodne regije – snažno su utjecale na naseljavanje. „Granica“ – pojam važan za oblikovanje države. </a:t>
            </a:r>
          </a:p>
          <a:p>
            <a:r>
              <a:rPr lang="hr-HR" dirty="0"/>
              <a:t>Slavenski narodi – kretali su se na istok iz istočnog i centralnog dijela Europe, prateći tokove rijeka Dnjepar, Volga.  Kasnije nastaju gradovi. Kijev – postaje stvarni </a:t>
            </a:r>
            <a:r>
              <a:rPr lang="hr-HR" dirty="0" smtClean="0"/>
              <a:t>centar. </a:t>
            </a:r>
            <a:r>
              <a:rPr lang="hr-HR" dirty="0"/>
              <a:t>Nalazio se na plodnom poljoprivrednom tlu, razvijao trgovinu, </a:t>
            </a:r>
            <a:r>
              <a:rPr lang="hr-HR" dirty="0" smtClean="0"/>
              <a:t>no </a:t>
            </a:r>
            <a:r>
              <a:rPr lang="hr-HR" dirty="0"/>
              <a:t>presudan je bio dobar geografski položaj na strmini. Novgorod – važan politički i ekonomski centar. </a:t>
            </a:r>
          </a:p>
          <a:p>
            <a:r>
              <a:rPr lang="hr-HR" dirty="0"/>
              <a:t>Moskva – preuzima vodstvo u ruskoj državi; bila je u središtu tog svijeta i u središtu komunikacija. </a:t>
            </a:r>
          </a:p>
          <a:p>
            <a:r>
              <a:rPr lang="hr-HR" dirty="0"/>
              <a:t>U 17. st. dolazi do „osvajanja“ Sibira – koje je bilo potaknuto željom za bogaćenjem. </a:t>
            </a:r>
          </a:p>
          <a:p>
            <a:r>
              <a:rPr lang="hr-HR" dirty="0"/>
              <a:t>Do vremena Petra Velikog zemlja je bila okrenuta prema Aziji; </a:t>
            </a:r>
            <a:r>
              <a:rPr lang="hr-HR" dirty="0" smtClean="0"/>
              <a:t>Petar </a:t>
            </a:r>
            <a:r>
              <a:rPr lang="hr-HR" dirty="0"/>
              <a:t>je </a:t>
            </a:r>
            <a:r>
              <a:rPr lang="hr-HR" dirty="0" err="1"/>
              <a:t>zmelju</a:t>
            </a:r>
            <a:r>
              <a:rPr lang="hr-HR" dirty="0"/>
              <a:t> </a:t>
            </a:r>
            <a:r>
              <a:rPr lang="hr-HR" dirty="0" smtClean="0"/>
              <a:t>okrenuo </a:t>
            </a:r>
            <a:r>
              <a:rPr lang="hr-HR" dirty="0"/>
              <a:t>prema zapadu. U 19. stoljeću ruska se država širila na jug – naseljavani su prostori koji nisu bili pod šumama, a u Carstvo su bili uključeni neslavenski narodi.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97684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Širenje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Najvažnije proširenje bilo je nad stepom bogatom crnicom u Ukrajini („Novoj Rusiji“) – u njoj se proizvodio najveći dio žita koji je u 19. stoljeću bio i izvožen. Povijest ove zemlje bila je obilježena sukobom zemljoposjednika i nomada. U 19. stoljeću šire se na podrčje oko Kavkaza, zapadnog Sibira</a:t>
            </a:r>
            <a:r>
              <a:rPr lang="hr-HR" dirty="0" smtClean="0"/>
              <a:t>, </a:t>
            </a:r>
            <a:r>
              <a:rPr lang="hr-HR" dirty="0"/>
              <a:t>Turkmestana te Dalekog Istoka oko rijeke Amur i Manđurije.  Svoj teritorijalni vrhunac Rusko Carstvo doseglo je 1904. godine.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8998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Salveni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Slaveni su prodirali prema istoku i naseljavali šumska područja između Baltika i gornjeg Dnjepra te područja stepa oko srednjeg Dnjepra</a:t>
            </a:r>
          </a:p>
          <a:p>
            <a:r>
              <a:rPr lang="hr-HR" dirty="0" smtClean="0"/>
              <a:t>U vrijeme doseljavanja bili su podijeljeni u plemena</a:t>
            </a:r>
          </a:p>
          <a:p>
            <a:r>
              <a:rPr lang="hr-HR" dirty="0" smtClean="0"/>
              <a:t>Na južnome dijelu tog prostora dolazili su u doticaj s azijskim narodima koji su napadali stepska područja</a:t>
            </a:r>
          </a:p>
          <a:p>
            <a:r>
              <a:rPr lang="hr-HR" dirty="0" smtClean="0"/>
              <a:t>Od ovog vremena sve do 16. st. Slaveni nisu dalje širili područje svoje kolonizacije prema istoku</a:t>
            </a:r>
          </a:p>
          <a:p>
            <a:r>
              <a:rPr lang="hr-HR" dirty="0" smtClean="0"/>
              <a:t>Linija njihova krajnjeg dosega prostirala se od jezera </a:t>
            </a:r>
            <a:r>
              <a:rPr lang="hr-HR" dirty="0" err="1" smtClean="0"/>
              <a:t>Onega</a:t>
            </a:r>
            <a:r>
              <a:rPr lang="hr-HR" dirty="0" smtClean="0"/>
              <a:t> do Azovskoga mora</a:t>
            </a:r>
          </a:p>
          <a:p>
            <a:r>
              <a:rPr lang="hr-HR" dirty="0" smtClean="0"/>
              <a:t>Sjeverni dio oko rijeke </a:t>
            </a:r>
            <a:r>
              <a:rPr lang="hr-HR" dirty="0" err="1" smtClean="0"/>
              <a:t>Dvine</a:t>
            </a:r>
            <a:r>
              <a:rPr lang="hr-HR" dirty="0" smtClean="0"/>
              <a:t> predstavljala je divlja priroda, a južni područje upada Mongola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2511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Kijev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Oko 600 godina područje koje su bili zauzeli Slaveni bilo je nepromijenjeno</a:t>
            </a:r>
          </a:p>
          <a:p>
            <a:r>
              <a:rPr lang="hr-HR" dirty="0" smtClean="0"/>
              <a:t>Slavensko stanovništvo koje je ovdje bilo doseljeno prihvatilo je kršćanstvo istočnoga, bizantskog obreda</a:t>
            </a:r>
          </a:p>
          <a:p>
            <a:r>
              <a:rPr lang="hr-HR" dirty="0" smtClean="0"/>
              <a:t>Sukobi koje je ruska država vodila u svojim počecima bili su vjerskoga i političkoga karaktera</a:t>
            </a:r>
          </a:p>
          <a:p>
            <a:r>
              <a:rPr lang="hr-HR" dirty="0" smtClean="0"/>
              <a:t>Ruska je država bila ugrožena na sjeveru od strane njemačkih viteških redova, a na jugu od strane Mongola</a:t>
            </a:r>
          </a:p>
          <a:p>
            <a:r>
              <a:rPr lang="hr-HR" dirty="0" smtClean="0"/>
              <a:t>9-12. st. glavni je grad države bio Kijev koji je bio smješten u južnom, klimatski povoljnijem dijelu zemlje, ali osjetljivom na vanjske napade – tijekom vremena je gubio na važnosti upravo zbog svoje ranjivosti i izloženosti napadima neprijatelja, a nakon što su Kijev osvojili Mongoli nova se država počela stvarati oko Moskve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2274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31</TotalTime>
  <Words>906</Words>
  <Application>Microsoft Office PowerPoint</Application>
  <PresentationFormat>Widescreen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</vt:lpstr>
      <vt:lpstr>Povijest Rusije</vt:lpstr>
      <vt:lpstr>Rus</vt:lpstr>
      <vt:lpstr>Uloga prostora</vt:lpstr>
      <vt:lpstr>Klima</vt:lpstr>
      <vt:lpstr>Prirodne regije</vt:lpstr>
      <vt:lpstr>Naseljavanje</vt:lpstr>
      <vt:lpstr>Širenje</vt:lpstr>
      <vt:lpstr>Salveni</vt:lpstr>
      <vt:lpstr>Kijev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Kristina Milković Šarić</dc:creator>
  <cp:lastModifiedBy>korisnik</cp:lastModifiedBy>
  <cp:revision>5</cp:revision>
  <dcterms:created xsi:type="dcterms:W3CDTF">2017-10-19T07:31:04Z</dcterms:created>
  <dcterms:modified xsi:type="dcterms:W3CDTF">2021-01-02T11:59:06Z</dcterms:modified>
</cp:coreProperties>
</file>