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60" r:id="rId3"/>
    <p:sldId id="361" r:id="rId4"/>
    <p:sldId id="362" r:id="rId5"/>
    <p:sldId id="363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60819-0189-46CF-9C35-A3DC7AB7F4F6}" type="datetimeFigureOut">
              <a:rPr lang="hr-HR" smtClean="0"/>
              <a:pPr/>
              <a:t>1.4.2020.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FEDB40-3BC0-433C-8955-C3F61C235C3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6032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CD59-0C03-4774-B2E1-F7D660E75451}" type="datetime1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Metodologijska radionica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3A56-3E7E-413A-AE13-A61EBBCFAC1E}" type="datetime1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Metodologijska radionica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59BD7-141C-4A02-8F00-C5FB000A8041}" type="datetime1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Metodologijska radionica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751B9-01C7-4823-923D-919E17BE5B99}" type="datetime1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Metodologijska radionica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9C960-3797-47C5-88D8-B56F8E15F23E}" type="datetime1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Metodologijska radionica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FB94-C30D-4ECC-B9BE-A8AC3FF78103}" type="datetime1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Metodologijska radionica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D9A27-ECBF-40DF-BC51-6C8E693CADF6}" type="datetime1">
              <a:rPr lang="en-US" smtClean="0"/>
              <a:pPr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Metodologijska radionica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F0072-E14D-4989-8234-A9F6E58601CB}" type="datetime1">
              <a:rPr lang="en-US" smtClean="0"/>
              <a:pPr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Metodologijska radionica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2534-87D1-4DED-91F6-9526442C0271}" type="datetime1">
              <a:rPr lang="en-US" smtClean="0"/>
              <a:pPr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Metodologijska radionica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09B58-5F03-4D30-8E66-1F9B1B670F97}" type="datetime1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Metodologijska radionica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28E82-E3C8-46C7-BE38-3BEB991A9183}" type="datetime1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Metodologijska radionica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2F0CA-A454-47D7-B20C-30B93F0BB98E}" type="datetime1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Metodologijska radionica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/>
          <a:lstStyle/>
          <a:p>
            <a:r>
              <a:rPr lang="hr-HR" dirty="0">
                <a:solidFill>
                  <a:schemeClr val="tx2"/>
                </a:solidFill>
              </a:rPr>
              <a:t>Intervju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Akademska godina 2019./2020.</a:t>
            </a:r>
          </a:p>
        </p:txBody>
      </p:sp>
      <p:sp>
        <p:nvSpPr>
          <p:cNvPr id="1026" name="AutoShape 2" descr="data:image/jpeg;base64,/9j/4AAQSkZJRgABAQAAAQABAAD/2wCEAAkGBxQTEhQUEBAUFhQVFxwaFRgYFRcXHxocFhwXGhwYFRUZHyggGhsmHBcYITEhJSksLi4wFx8zODMsNygtLisBCgoKDg0OGxAQGzckICQsLC8tLC83LCwsLyw3LCwsLDAsLCwtLCwsLS0sLCwsLCwsLCwsLCwsLCwsLCwsLCwsLP/AABEIAPkAygMBIgACEQEDEQH/xAAcAAEAAgMBAQEAAAAAAAAAAAAABQYDBAcCCAH/xABMEAABAwIBBQwHBgMGBAcAAAABAAIDBBEFEiExQVEGExQyYXFykZKhsdEHIkJSU1SBFiNigrLTNcHCFSUzc5OiQ2Th8CREY4PS4vH/xAAZAQADAQEBAAAAAAAAAAAAAAAAAgMBBAX/xAAxEQACAQEHAgUCBgMBAAAAAAAAAQIRAxIUITFBUZHBBGFxgaEiQhMygrHh8DNi8VL/2gAMAwEAAhEDEQA/AIepkOW/1jxjr5SsW+H3j1r1U8d/Sd4lY17SPIZ63w+8etN8PvHrXlFph63w+8etN8PvHrXlEAet8PvHrTfD7x615RAHrfD7x603w+8eteUQB63w+8etN8PvHrXlEAet8PvHrTfD7x61a8AwyN+GV0rh67XDJOzew1wtz5RB5FUksZJtrgaUWknyet8PvHrTfD7x615RMKet8PvHrTfD7x615RAHrfD7x603w+8eteUQB63w+8etN8PvHrXlEAet8PvHrTfD7x615RAHrfD7x61YqR5yGZzxRr5Aq2rFScRnRHgEkx4EDU8d/Sd4lY1kqeO/pO8SsadaCvUIiIMCIiACIiACIiAC/WtuQALk5h9V+KxbgcN3+tiBHqx/eO/Ja3+4t70s5XYtjRjeaRO4HTmPC8SjOlkj2nnayMHvCpFdSGJwa7Wxjxyh7Q4eNvor9RG9Bi5/5ib+lRe7LDr0VBUtH/BZG8/lym+Dh9QueznSbru+xacaxXku5TURF1HOEREAEREAEREAEREAFYqTiM6I8Aq6rFScRnRHgEkx4EDU8d/Sd4lY1kqeO/pO8SsadaCvUIiIMM9BSOlkbGy2U82bc2BOoX0AnQL6yvyspHxPLJWOY8anC3VtHKFia4ggg2IzgjURoIXaMGkhxOjY6eNrzxXjW140lpGdt8xFtRUbW0dnR0yK2dmp5bnFkV53Uej10LXS0ry+NouWO44GvJIzOHUc2tUZPC0jNViJODi6MIiJxQuo+iShAhlm9p7wzmDBfvLu4Lly6n6Ipf8Aw8zdkt+0xo/pXP4r/GX8P/kRHYU6+HYqds0p7mKdFEJsFa11hama4HYYwHA9bfFV/AjfC8SO2R/6WKbjnycCv/yxb2rs/mueeuX/AKX7F4ae3c5KERF6BwhERABeo4y4hrWlzjoABJPMBpVk3Ibj31l3udvcINsq1y46wwaM209+ddMpMKpcPhfI2MNDGkvefWcbaso7dgsM657XxEYOizZezsHJVeSOM4nhclOWtmAa9zcrIvcgHRlAaCbHNpzalpraxSvdPNJNJxnuvbYNTRyAWH0WqrxrTMjKlcgiItMCsVJxGdEeAVdVipOIzojwCSY8CBqeO/pO8SsayVPHf0neJWNOtBXqEREGBWbcLulFHK7fL7zIAH2z5JGh9tekg2/lZVlEsoqSoxoycXVH0VT1DZGtcxwc1wu1wNwQdYK5b6RNye8uNTA37px+8aPYcdY/Ce48+aG3KbqpaN1hd8JPrR3/ANzDqd3HvXYMOr4auHKjIfG4EOB1X0te3Uc+hcDjOwlXY7b0baNNzhlBhkkwdvLctzBcsB9a3vNb7QHJc5xmWmRYkEWI0jZzq2bpMHlwypZNTk72XXids2xv25r845irjUYfTYrS79GxomLSA7Q5rwOI8jjC+3UbhdLt6UlsznVjWq3RzPBMJdUve1nsRPkP5BmH1cWj6q4+iCb1qpu1sbh9MsHxCweimoDKiaGRtnvbmvpvGTlM/wB1/wApTcDHvGI1MJzBscrew9tu6/WltpOSlHyQ1lGjjL1G5o3wnEDte79Ea28RntgEQvxshvVIXeDVo7lD/c9fzu/RGsGOT/3PQt2yOPY30f1BLSs/1dja0j+nuVqTDXCnZP7D5HRjnaGkdd3dlaav2PhsGDU0LgMuUteOS5MjndTg38y2dwG5uEQGrq2NOlzMvitY32yDmzkE3OoBU/GpFyfJP8Gsrq4KIcMlEW/OYWx3Aa52bLJ1MGl2a5uM2bSt/cnudfWTZIuI255X7B7o/EdXWt7FayXFaxrIQcgZowdDGDTI/ZfT1BdTwjDIqOAMaQGMF3vdYXOt7z/3ZLa27jGm7+B7OxUpeSN2kpWxMayNoaxos0DUAubekvdMyW1NA/Ka115XDQS3QwHXY5zygbCsG7Pd0ZsqGkcWxaHSaC/kbra3vPJroySw8O635DW1sqXYhERdpyBERABWKk4jOiPAKuqxUnEZ0R4BJMeBA1PHf0neJWNZKnjv6TvErGnWgr1CIiDAiIgDPQtYZGiUlrCbOcNLQc2VbXbTbkVgfDV4TOHjOx2hwuY5RsOw2+o1XCrC6VuP3UU8tO2kri24GSDIPVe32buOhw0Z9gz3UbZtKtKrdFbJJulaPZlgw3FKbFKd0ZGcj7yM8Zp1OadYvocP+ipGHzy4RWlktzBJpIGZzdUjR7zb5xz7QVtY9uOmpHipw5zi1uewN3MHJ8RltWnn0qQo8VgxaDg9RaOpAuw6i4e1H/NmzrHNFJJtZxevkdDbbzyktPMjt2UPBK2CugzxykPJGgkcYA/jYb9pZ6siPGBIw+pUQueDtDon5+uO608LLnMlwqs9V4N6Zx0NeM4aD7rtR2OI1gKOFad7pHvzPpnyU8l9IBF2X5hvjfyp0np5U9thG9/f33JLcp/B6/nP6I1FVoMtNhsLdLjKO3NkjwKltyv8Hr+k79Eag8ErA2SCR1iKWKR9vxZcpYPq+SPrTrWT4fYV6JeXcm90cRrsTZSx/wCHCBHceyG55Hc/s84C2d3uMGRzMPoxcAta4N1kcWMcjbXPNyFR2F1poqR05N6usvvWstZfPIR+J2cbfV2FTOA0cWGQ8Krc9RIDkM0uF9IH4j7TtWjnm8qb0yS5fI6zrtXXyXBPYDhcOGUxfM9ocQDLJtOpjBpIGgAZyedUbHt0FRiUogp2O3u/qxjS63tSnQB3BZoqWrxiXLeciBpzHPkt2hg9t+0+GYK2VFTR4VA5kZbvuTcNvd73WzF5Ght+YDUl/LKrzm/gZ/Usso/ucxx7DBTSCHLy5Ggb6RxQ458hus2Frnl1WUavc0pe5znm7nEucdpJuT1rwu6KaWZxulcgiItMCIiACsVJxGdEeAVdVipOIzojwCSY8CBqeO/pO8SsayVPHf0neJWNOtBWEWWmpXyOyY2Oe7Y1pceoK1YX6PqiSxmcyFv4iHO7INuspZTjHVmxhKWiKgi67hu4WhiH3h312svfYfRrSB13Sp3GYYb6Gc05/qcVDFQroWw0jleH07JHhskzYm+85rndzQe+yukG4WmmYODYix8mvikHkyAcpvetup3DUHs1+T0pInfyCiqncRAOJitMekWDvDz4LHaqWkqexqsmtY1PcEWJ4ZoaXwjSBeRluQD1o+fN9V4qpqOvOXG4UlXe+c2je7TfLHFdf2sx515ipqqD/AxenIGgcKuPox4LVo4nXOfc1UNJKdckckbH8+VG6zvq0oSq678rL4YN0VNvM3cRndPaCuG9VsX+DMfVEg1Me4Zs5zteM19me8HjFYXlxe3JkfYTtIt97Hm3wDaQTflL+RYX4h6u9+s+IcVkhDiy/wAN4sW8wsDrBWpNMXWLjcgWudNhouddhm5gFaEKEpTqXfcv/CK/pO/RGqdQWLiHm0ZzyEaS1pvkjlJAA5cnYrjuX/hFf0nfojVGY6xBsDbaLj6jWls1nL1Gm6KPoWyCvbG/hlSwPmcBwSnGhjRmY9w1NA4o0k5+UZ3UbcvhONTHLdnbTjjkag5o4jOTNynSq3SYm5ri/KIkdfKltlvF833dyAw21jPsIGZSFBURg5UdLFK8nj1VQw3O0xXaD9cpK4Nf3+0NUkydl3SVtYN6w2ndFCPVBYACANRkzNZzDPyr3RejZ1i+sqQwnOcnPnOt0j8x6vqsRra+UW/tCjhboDWTxMtzFgLh1rX+yBlN58Vp3HaZTKetzgp1u5JpfLKUrqm/hEHj2DMpz93VwzC/sH1hzgXHeohdDpvR7TnjYgHdAMHeXFSlP6PKIcaaR/8A7jB+kJ14iCWbr7COwk3kqHKEXXKv0d0b22iL43bQ/L6w6/dZVTFfR1VR3MJbM3k9V3Zdm6imj4iEt6CysJopyLNVUkkbsmWN7HbHNLT3rCrkQrFScRnRHgFXVYqTiM6I8AkmPAganjv6R8Sp/c9PhoYRWwTOkvpD3ZP5QwtI+t+dQFTx39J3iVjWyjeVDFK66l+p34M82jo6lx2N39x6hIsrqfChpw6sHO2p/wDmueg2zjSFP4Vu0rILBs2W0ezL647XGHWoSsWvyt9S0bVbpdCeczBxpoar6io/cWMyYINNHOPrN+4pfDPSbE4WqIXxnaz1wfpmI71mn9JlKOLFM78rAO91+5RpaVpR9StbOmq6EAavAhpppu1N+4nDMC+Xm7Uv7i3qj0oN9iiv0pAO4NPitH7d1MxtBQwuP+W+U/7SE6hPdPqK5R5XQcMwP5abtTfuJwrA/lpu1L+4thkWKzZ+DQQja6GFtucPyj3KHxJjWZqivje/RkU0DHfTfLMaO/mWpJvV9a9jG2tl0p3JDhOCfLz9qX9xOE4J8vP2pf3FW67DMgAva6LK4jHnLlffQcgBuS3pAcmUo+ogLHZLszhpGw7Dy8mrRpVFZp/c+pNza2XQ6vg8uHmhqTBFIKYE780l9yclt8kl19GToIVc4Tgny8/al/cXrcv/AAiv6Tv0RqjxsuQARnNs5sPqdXOkhZVcs3qPO0yjktC7cJwT5eftS/uJwnBPl5+1L+4qvTYU55LWAukbx4eJJm05AN8r6XPJrW5h8LLlsdUyJ97FlRCBn2ZZD29YamcEvufUVSfC6E3wrA/l5+1L+4nCsD+Xm7Uv7i/d5xKEZQpYJm6nMggeCOTewD3LE3dxLEbT0FMDs3p0R6nXSXW9G37/AMD1S1VPY9mqwL5ebtS/uL84VgXy83al/cUhTekiL26AN6DmnxaFKU3pGozxo5Wc8bT+klK762fU1OD3XQr7Z8E1U1R1y/uLKybCPZpqr6Gf+UisVX6Q6Jrbsc+Q6mtjLT9S+wCqeK+kipkuIGshbt47usjJHZ+qyMZy2fu/4NlKEd10Nueowiw3ynq7XzZTp7X5LyaVHYnUYQYzvMFQH+yQ5w6y9zhb6FVisrZJTlTSve7a5xPVfQsC6I2NNW+pB2tdkFYqTiM6I8Aq6rFScRnRHgE8xYEDU8d/Sd4lY1kqeO/pO8SsadaCvUIiIMCIiANzCsQMD8sRRScksYePpfOPoVcpPSW8RhsNJGx+jjEtGzJYAPHrVBXVdy2FU9DStqawMbK4ZWU4XLcrisYNOVbSBnuTsXPb3FRtVZexvvJOiIWnwPEcQ9armdFDp9f1c34YRbrdb6rFLWU9K4QYVFv9STk7+4B5B1iIaL8oAA5dTFN0FVicnB6RhbEdIvYke9M4aG/hHfmUzNFBg1PdtpKuQWBI6yB7MY7830k21k9doruUSTzXu32IGspHUjmtLjPiU503yt5ytYJ0ynUdWkWGmAxenDCWMOUIiGPfpy5HXLiDsGSWjog6yrHSRupaaSvqCTVVF2099IyxnlOw5NyNgsPaUY/D8kUcDh6z2Pnk/OCWg/kiHaKrGVHX+/8AETkqkxuX/hFf0nfojVRw+Jpu6T/DBDZLC5aJMr1xytLQeXMNatu5X+D1/Sd+iNROA0Ie+KI5uF00rQfxtkkcxx/NExCdHL17A1VR9O5t09AJZOCVLxHVR24NODmeBnax5GcgixY7SNGqxzPq2OfwbGYS2UZm1LczwNALyMz2/iseUa15oqI11GWC4rKLM0aC+O5sy/vNIIGwtHvKYwSrhxWDg9XmqYx6r9DiB7Q5feb9eacnTN7a8rzXkx0q6b/Pk/Mjp9zdbRfe4fO6WI5xvZubbTFna/nF+YL1S+kZxaWVlKyW2a4s3ONTmOBH1HUsENZWYRLvcg3yBxzDPkuG2N3sO2jxzFWmpoqPFYXSQhomyTZ3Fex1swlA4wvzjYVkmtZqq5XcaKf2uj4OaY1ijJ3XZSwwDZGCD+Y6D9GhRq9Sxlri1ws5pIcDqINiOteV2RSSyORtt5hERaYEREAFYqTiM6I8Aq6rFScRnRHgEkx4EDU8d/Sd4lY1kqeO/pO8SsadaCvUIiIMCIiANjD5mska+RmW1pvk3tlEZwCdl7X5FYKSkq8WnLnu9RvGdYhkY91jdbuTrK9bj9xz6siSS7KcHToL+RnJ+LqudHVw2GkgzBscMbb8gH8yeslcltbKLpHNnTZWTa+rQiyymwqlJAsB25X6gTrPcBfQAqRuaw6TE6t1TU54mEXGo2ztib+EaT/9lo4lWzYrWNZGCGXIjadDGe093LbOfoFbMcx6moKU0tI8GYNyRk58knjPkcMwdnJtpvbMpqMoqi/M/gpeUs/tXyQWPT/2jiccDD9zG7IFtFm55HDnybDohZA7fsYmLeLFHI0cgjiMf6iV+eitsbXVMzj60UYsNjTlFx/2Af8A6sfo0YZKipldnJhffnlcD/SU7+mq2Sp1ETrR8v8AY97lP4PX87v0RqPmk3mLCp9GSXk8zZso9zj1rf3Kfwav5z+iNYN0dP8A3TQOtoc4dvLd/St+9rz7GfavTubmNyHDsVE7f8Kb1nAa2vzSDnDhl9SybvcFdBI2vozYEhzy32XHRIPwuvY8p5V63YubPhVJO5w3wZIH4iQWvb1tyvyrPuI3UQPpxSVjwCAWNy+K9h0NLtAIvbPbQElZXVNbZP0Hyq4vfNE7geJQYnTFsrGlwsJY/dOpzDpAOkHV9FRce3P1GGyiane7e7+rINIv7Eo0fyPcseJU0uFVgfESWHPGToew6WP5R5FdUwnEYqyAPYA5jxZzXWNjrY8f93St/hZxzizUlaZSykjieO4kKiTfcgMkcBvoHFLhmy26xcWuNo051HK87s9wrocqakaXRaXR6Szlbrc3vHKNFGXZZSjKP0nLaRlGX1BERUECIiACsVJxGdEeAVdVipOIzojwCSY8CBqeO/pO8SsayVPHf0neJWNOtBXqEREGBWr0fbnhVTl0rbwxC7hqc48VvNpJ5htVWY0kgNFySAANZOYAfVdnwveMLpGNnka1x9Z+svedOS0Z3WzDmAUPETcY0WrL2EE3V6IsoAa3NYNaOYADwC4/u93U8Kk3qE/cMP8AqOHtH8I1D682bdZu8dUtdDAwxxOzOJPrOGw2zNB2Z7qmKXh7C79UtR7e2vfTE2aavkja9sbywP45bmJA9nK05PINOtayIuyhy1Nqgr3Rb5kf8WJ0bui+1/AK++iOD1Kp+3IaPoHk/qC5wus+iqC1G93vyuPU1rfEFc3icoPzL+Hzmiv7lR/c9f0nfojW3jtPfA6c+5vbu1lN/rWtuaH904gPxu/RGp2vp8rAmjZTxu7JY7+SlJ0n+pfsViqxp/qc1qcTc+CGA8WIvI5S837s/WVooi7UqHI3U2v7Rk3reS8ujuC1rs+SRrYTnbmuLDNnUluS3ROo5srOYnWEjNo95v4h36OaDRY4RaoapNOp9FUlS2VjXxuDmOF2kawVzj0k7lmRt4VAzJGV980aPWzB4GrPmPPfaq9uX3XzUfqgCSIm5YTaxOksdq5s48V0vDN0NLXxuiDs72lron2DrEZ7e9zi64Lk7GV5aHbfhaxo9TiSLdxrDXU08kL9LDmPvA52u+oIWkvQTqqo4WqOgREWmBWKk4jOiPAKuqxUnEZ0R4BJMeBA1PHf0neJWNZKnjv6TvErGnWgr1CIiDDPRVbontkjID252kgGx2gHNcaQvFTUOkcXyPc950ucSSfqVjRZRVqbXYIiLTAiIgAus+imvD6V0XtRPN+USXcD15Q+i5MrT6NsS3mta0n1ZgWHn0tPWLfmUfEQvWbLWErs0SmAC2FYl/mP/SxTeOVohwaMa5IY42g/jaL9Tco/RQ+Di2GYpySyfpYozd5iGUykgBzRQMc4fie1tr8zR/uULt6fv2Ra9dhXy7lSREXacYREQAQHu0IiANqvxGSbJMzy9zBkhx41tIDnaXWudOfOVqoiEktAbqEREAFYqTiM6I8Aq6rFScRnRHgEkx4EDU8d/Sd4lY1kqeO/pO8SsadaCvUIiIMCIiACIiACIiAC9wyFrmuabOaQQdhBuD1rwiAL9gEuXhWJOtbKke62zKaw271R6ypMjy92k26mgNA+gACsmB4xHHhtZC4/ePcMgbcsBubmyCT9FVVGzjSUvUraOqXoERFYkEREAEREAEREAEREAFYqTiM6I8Aq6rFScRnRHgEkx4EBVOGW/P7R8SseUNoX0TwGL4UfYb5L84BF8KPsN8ly4xcHThXyfO+UNoTKG0L6I4BF8KPsN8k4BF8KPsN8kYxcG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rFSH1GdEeAXZuARfCj7DfJehRx/DZ2R5LH4tPYZeGpuZ1hqqlsbS+Rwa0aSdWpZkXEdZF0u6KlkcGR1MbnE2Aa4E9QUouc+jBtqmu5HAf75V0ZUtYqMqISzk5RqzRxDF4YCBPMyO+jKNr9a90GJRTAmGRrwNJabjrUB6TW/wB3ycjo/wBbR/Nb+4of+Bpv8oIuK5e8zLzv3fI2Y8ep3P3ts7DJe2QDnvzaVtVlbHE3LmkYxujKe4NHNcqGgb/ekp/5SPvkl8gp2oga9pa9oc05iCLg35Eskkxk20YMOxKKdpdBI17QbEtN7EaijcSiMphEjd9AuWXzgWvcjVmXMhJJhNbIxjcuKZv3QJsDfiXcc3quJaeQ32LoW53Cd4jOW7LmkOXNJ7zzp/KNAGwJ52ajnXJ6CQm5ZbrUll+OdbOv1FIqQ43UUd7cKivsyhfq0rercQjiaHyyNY0mwLjYbdPMFQN30BpK2nroxmLgH21ubp7UZI/KrZulrb0wbCbvqS2KIj/1dLvysynflVXZr6WtySm809iTw/EYpml0MjXtBsS03F9l1r1uPU8LsiaojY4anOA0862qGkbFGyOMWaxoa0cgFlRvS+37qn/zHfpWWcVKd02cnGFSzHdbRD/zkPbCmcsWvqtdVmpxiinaymbIyTf/ALuzCLgFriXclrdZCs4CySpsbFtkOd1dHrq4e2PBbGH47TzuyYKiN7tNmuBNtttNlRaJzGY5UOeWtY1riS4gAXZHnJOYae9Z4aEVOKsqKNo3iK2+ytzNc8B1wz3iQWgkZtP1q7KK6VJq1l80OiL8K/VD7qatzICyP/FmcIo+R0mYu/K3Kd+VQSq6Fm6Kpv0FfHM3Khka9oJF2m4uNIWyub7g5TSVtRQyHMSTHfWWi4PO6Mg/lXSE1pC7KiFs53lUIiJBwvwlfq8yRhwLXAEEWIIuCDpBB0hAHNfRxiETKitMkrGZTgW5T2tv60mi5z6R1q80WNRyzuiheyQMYHOex4cAXFwDc2v1SdOxZjhFP8vD/ps8llpaGOO+9RMZfTksa29ttgq2k4ydScIOKoQfpCpHy0MrY2lzgWusBckNcCbDmufoo3cXurpRSRRyTsjfG3JcHnJ0aCCcxBFtCuy0JsFp3uyn00LnayY2E/UkZ1imrl1g4O9eREbnqgVFXUVMdzDvccMbiCA8sL3OLb6QC8C/Op+tq2RML5XhrGi5JNtCysYALAWA0ALHU0rJABIxrwDcBzQ7PovY67E9aVtNjJURQMYwSTEKeWreHB5F6WLZE25zj35Bn+jVMej3dEKmnDHuG/RWa65zub7L+XMLHlB2q2NbbQtaLDomuymwxtcNBDGg59OcC6d2lY3WvQRWdJVXubSIikVIXdhhPCaSWMD17ZUfSZnHXo+pVX9Gzn1AjdKPUpGuji5XSZyedsdm8ziugkLFTUrIwRGxrASSQ0BoJOkkDWdqorSkHEm4VleMwXPPTBIN7p23F8tx6gB/NdDWtPQRPOU+JjnWtdzGuNtlyNGdZZyuSUjbSN6NCHxHFqQRNkfNC4wjfGASsuXNa7M0A5yQSLcqnYpLtBItcA81wtU4NTnTTQ/6TPJbpaLWtmWNrY1JnM6CWN+N1AcWlj2OYbkWddkYI5dBC8UExwmuMUhPBZs7XHUNAcTtbxXcmfYuh/2RT/Lw/wCmzyWaoo45Lb5Gx9tGU0OtfZcZlV2yeVMqUJfhNb51qZGvBFwQQdB/6qqVBFZXFsdSYxSNzOj3skySg5Vg9rgQGC17aXFWtkLWtDWtAaBYAAAAbAFggw2FhDmQxtI0FrGgjVmIClF0KyjU5vu8w59LLBVipfLIHAEv3sH1fWbmja31TZwOZdIwyvZPGySNwLXtBHJcXsdhGxfs9BE85T4mOda13MaTbZcjRnK901KyO4jY1gJuclobc6Lm2vMmlO9FJ6oWMLsm1ozMiIplCCfuvogSDVRgg2OnSPovz7ZUPzcff5Lk1Z/iSdN3iVhXcvCx5OLEy4Ov/bKh+bj7/JPtlQ/Nx9/kuQItwkeQxMuDr/2yofm4+/yT7ZUPzcff5LkCIwkeQxMuDr/2yofm4+/yT7ZUPzcff5LkCIwkeQxMuDr/ANsqH5uPv8k+2VD83H3+S5AiMJHkMTLg6/8AbKh+bj7/ACT7ZUPzcff5LkCIwkeQxMuDr/2yofm4+/yT7ZUPzcff5LkCIwkeQxMuDr/2yofm4+/yT7ZUPzcff5LkCIwkeQxMuDr/ANsqH5uPv8k+2VD83H3+S5AiMJHkMTLg6/8AbKh+bj7/ACT7ZUPzcff5LkCIwkeQxMuDr/2yofm4+/yT7ZUPzcff5LkCIwkeQxMuDr/2yofm4+/yT7ZUPzcff5LkCIwkeQxMuDr/ANsqH5uPv8lnbumpSARUMsdGnyXGVN03Eb0R4JX4WK3NXiZc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dirty="0">
                <a:solidFill>
                  <a:schemeClr val="bg1">
                    <a:lumMod val="50000"/>
                  </a:schemeClr>
                </a:solidFill>
              </a:rPr>
              <a:t>Uvod u metode društvenih istraživanja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81000"/>
            <a:ext cx="6858000" cy="685800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tx2"/>
                </a:solidFill>
              </a:rPr>
              <a:t>Intervju</a:t>
            </a:r>
          </a:p>
        </p:txBody>
      </p:sp>
      <p:sp>
        <p:nvSpPr>
          <p:cNvPr id="1026" name="AutoShape 2" descr="data:image/jpeg;base64,/9j/4AAQSkZJRgABAQAAAQABAAD/2wCEAAkGBxQTEhQUEBAUFhQVFxwaFRgYFRcXHxocFhwXGhwYFRUZHyggGhsmHBcYITEhJSksLi4wFx8zODMsNygtLisBCgoKDg0OGxAQGzckICQsLC8tLC83LCwsLyw3LCwsLDAsLCwtLCwsLS0sLCwsLCwsLCwsLCwsLCwsLCwsLCwsLP/AABEIAPkAygMBIgACEQEDEQH/xAAcAAEAAgMBAQEAAAAAAAAAAAAABQYDBAcCCAH/xABMEAABAwIBBQwHBgMGBAcAAAABAAIDBBEFEiExQVEGExQyYXFykZKhsdEHIkJSU1SBFiNigrLTNcHCFSUzc5OiQ2Th8CREY4PS4vH/xAAZAQADAQEBAAAAAAAAAAAAAAAAAgMBBAX/xAAxEQACAQEHAgUCBgMBAAAAAAAAAQIRAxIUITFBUZHBBGFxgaEiQhMygrHh8DNi8VL/2gAMAwEAAhEDEQA/AIepkOW/1jxjr5SsW+H3j1r1U8d/Sd4lY17SPIZ63w+8etN8PvHrXlFph63w+8etN8PvHrXlEAet8PvHrTfD7x615RAHrfD7x603w+8eteUQB63w+8etN8PvHrXlEAet8PvHrTfD7x61a8AwyN+GV0rh67XDJOzew1wtz5RB5FUksZJtrgaUWknyet8PvHrTfD7x615RMKet8PvHrTfD7x615RAHrfD7x603w+8eteUQB63w+8etN8PvHrXlEAet8PvHrTfD7x615RAHrfD7x61YqR5yGZzxRr5Aq2rFScRnRHgEkx4EDU8d/Sd4lY1kqeO/pO8SsadaCvUIiIMCIiACIiACIiAC/WtuQALk5h9V+KxbgcN3+tiBHqx/eO/Ja3+4t70s5XYtjRjeaRO4HTmPC8SjOlkj2nnayMHvCpFdSGJwa7Wxjxyh7Q4eNvor9RG9Bi5/5ib+lRe7LDr0VBUtH/BZG8/lym+Dh9QueznSbru+xacaxXku5TURF1HOEREAEREAEREAEREAFYqTiM6I8Aq6rFScRnRHgEkx4EDU8d/Sd4lY1kqeO/pO8SsadaCvUIiIMM9BSOlkbGy2U82bc2BOoX0AnQL6yvyspHxPLJWOY8anC3VtHKFia4ggg2IzgjURoIXaMGkhxOjY6eNrzxXjW140lpGdt8xFtRUbW0dnR0yK2dmp5bnFkV53Uej10LXS0ry+NouWO44GvJIzOHUc2tUZPC0jNViJODi6MIiJxQuo+iShAhlm9p7wzmDBfvLu4Lly6n6Ipf8Aw8zdkt+0xo/pXP4r/GX8P/kRHYU6+HYqds0p7mKdFEJsFa11hama4HYYwHA9bfFV/AjfC8SO2R/6WKbjnycCv/yxb2rs/mueeuX/AKX7F4ae3c5KERF6BwhERABeo4y4hrWlzjoABJPMBpVk3Ibj31l3udvcINsq1y46wwaM209+ddMpMKpcPhfI2MNDGkvefWcbaso7dgsM657XxEYOizZezsHJVeSOM4nhclOWtmAa9zcrIvcgHRlAaCbHNpzalpraxSvdPNJNJxnuvbYNTRyAWH0WqrxrTMjKlcgiItMCsVJxGdEeAVdVipOIzojwCSY8CBqeO/pO8SsayVPHf0neJWNOtBXqEREGBWbcLulFHK7fL7zIAH2z5JGh9tekg2/lZVlEsoqSoxoycXVH0VT1DZGtcxwc1wu1wNwQdYK5b6RNye8uNTA37px+8aPYcdY/Ce48+aG3KbqpaN1hd8JPrR3/ANzDqd3HvXYMOr4auHKjIfG4EOB1X0te3Uc+hcDjOwlXY7b0baNNzhlBhkkwdvLctzBcsB9a3vNb7QHJc5xmWmRYkEWI0jZzq2bpMHlwypZNTk72XXids2xv25r845irjUYfTYrS79GxomLSA7Q5rwOI8jjC+3UbhdLt6UlsznVjWq3RzPBMJdUve1nsRPkP5BmH1cWj6q4+iCb1qpu1sbh9MsHxCweimoDKiaGRtnvbmvpvGTlM/wB1/wApTcDHvGI1MJzBscrew9tu6/WltpOSlHyQ1lGjjL1G5o3wnEDte79Ea28RntgEQvxshvVIXeDVo7lD/c9fzu/RGsGOT/3PQt2yOPY30f1BLSs/1dja0j+nuVqTDXCnZP7D5HRjnaGkdd3dlaav2PhsGDU0LgMuUteOS5MjndTg38y2dwG5uEQGrq2NOlzMvitY32yDmzkE3OoBU/GpFyfJP8Gsrq4KIcMlEW/OYWx3Aa52bLJ1MGl2a5uM2bSt/cnudfWTZIuI255X7B7o/EdXWt7FayXFaxrIQcgZowdDGDTI/ZfT1BdTwjDIqOAMaQGMF3vdYXOt7z/3ZLa27jGm7+B7OxUpeSN2kpWxMayNoaxos0DUAubekvdMyW1NA/Ka115XDQS3QwHXY5zygbCsG7Pd0ZsqGkcWxaHSaC/kbra3vPJroySw8O635DW1sqXYhERdpyBERABWKk4jOiPAKuqxUnEZ0R4BJMeBA1PHf0neJWNZKnjv6TvErGnWgr1CIiDAiIgDPQtYZGiUlrCbOcNLQc2VbXbTbkVgfDV4TOHjOx2hwuY5RsOw2+o1XCrC6VuP3UU8tO2kri24GSDIPVe32buOhw0Z9gz3UbZtKtKrdFbJJulaPZlgw3FKbFKd0ZGcj7yM8Zp1OadYvocP+ipGHzy4RWlktzBJpIGZzdUjR7zb5xz7QVtY9uOmpHipw5zi1uewN3MHJ8RltWnn0qQo8VgxaDg9RaOpAuw6i4e1H/NmzrHNFJJtZxevkdDbbzyktPMjt2UPBK2CugzxykPJGgkcYA/jYb9pZ6siPGBIw+pUQueDtDon5+uO608LLnMlwqs9V4N6Zx0NeM4aD7rtR2OI1gKOFad7pHvzPpnyU8l9IBF2X5hvjfyp0np5U9thG9/f33JLcp/B6/nP6I1FVoMtNhsLdLjKO3NkjwKltyv8Hr+k79Eag8ErA2SCR1iKWKR9vxZcpYPq+SPrTrWT4fYV6JeXcm90cRrsTZSx/wCHCBHceyG55Hc/s84C2d3uMGRzMPoxcAta4N1kcWMcjbXPNyFR2F1poqR05N6usvvWstZfPIR+J2cbfV2FTOA0cWGQ8Krc9RIDkM0uF9IH4j7TtWjnm8qb0yS5fI6zrtXXyXBPYDhcOGUxfM9ocQDLJtOpjBpIGgAZyedUbHt0FRiUogp2O3u/qxjS63tSnQB3BZoqWrxiXLeciBpzHPkt2hg9t+0+GYK2VFTR4VA5kZbvuTcNvd73WzF5Ght+YDUl/LKrzm/gZ/Usso/ucxx7DBTSCHLy5Ggb6RxQ458hus2Frnl1WUavc0pe5znm7nEucdpJuT1rwu6KaWZxulcgiItMCIiACsVJxGdEeAVdVipOIzojwCSY8CBqeO/pO8SsayVPHf0neJWNOtBWEWWmpXyOyY2Oe7Y1pceoK1YX6PqiSxmcyFv4iHO7INuspZTjHVmxhKWiKgi67hu4WhiH3h312svfYfRrSB13Sp3GYYb6Gc05/qcVDFQroWw0jleH07JHhskzYm+85rndzQe+yukG4WmmYODYix8mvikHkyAcpvetup3DUHs1+T0pInfyCiqncRAOJitMekWDvDz4LHaqWkqexqsmtY1PcEWJ4ZoaXwjSBeRluQD1o+fN9V4qpqOvOXG4UlXe+c2je7TfLHFdf2sx515ipqqD/AxenIGgcKuPox4LVo4nXOfc1UNJKdckckbH8+VG6zvq0oSq678rL4YN0VNvM3cRndPaCuG9VsX+DMfVEg1Me4Zs5zteM19me8HjFYXlxe3JkfYTtIt97Hm3wDaQTflL+RYX4h6u9+s+IcVkhDiy/wAN4sW8wsDrBWpNMXWLjcgWudNhouddhm5gFaEKEpTqXfcv/CK/pO/RGqdQWLiHm0ZzyEaS1pvkjlJAA5cnYrjuX/hFf0nfojVGY6xBsDbaLj6jWls1nL1Gm6KPoWyCvbG/hlSwPmcBwSnGhjRmY9w1NA4o0k5+UZ3UbcvhONTHLdnbTjjkag5o4jOTNynSq3SYm5ri/KIkdfKltlvF833dyAw21jPsIGZSFBURg5UdLFK8nj1VQw3O0xXaD9cpK4Nf3+0NUkydl3SVtYN6w2ndFCPVBYACANRkzNZzDPyr3RejZ1i+sqQwnOcnPnOt0j8x6vqsRra+UW/tCjhboDWTxMtzFgLh1rX+yBlN58Vp3HaZTKetzgp1u5JpfLKUrqm/hEHj2DMpz93VwzC/sH1hzgXHeohdDpvR7TnjYgHdAMHeXFSlP6PKIcaaR/8A7jB+kJ14iCWbr7COwk3kqHKEXXKv0d0b22iL43bQ/L6w6/dZVTFfR1VR3MJbM3k9V3Zdm6imj4iEt6CysJopyLNVUkkbsmWN7HbHNLT3rCrkQrFScRnRHgFXVYqTiM6I8AkmPAganjv6R8Sp/c9PhoYRWwTOkvpD3ZP5QwtI+t+dQFTx39J3iVjWyjeVDFK66l+p34M82jo6lx2N39x6hIsrqfChpw6sHO2p/wDmueg2zjSFP4Vu0rILBs2W0ezL647XGHWoSsWvyt9S0bVbpdCeczBxpoar6io/cWMyYINNHOPrN+4pfDPSbE4WqIXxnaz1wfpmI71mn9JlKOLFM78rAO91+5RpaVpR9StbOmq6EAavAhpppu1N+4nDMC+Xm7Uv7i3qj0oN9iiv0pAO4NPitH7d1MxtBQwuP+W+U/7SE6hPdPqK5R5XQcMwP5abtTfuJwrA/lpu1L+4thkWKzZ+DQQja6GFtucPyj3KHxJjWZqivje/RkU0DHfTfLMaO/mWpJvV9a9jG2tl0p3JDhOCfLz9qX9xOE4J8vP2pf3FW67DMgAva6LK4jHnLlffQcgBuS3pAcmUo+ogLHZLszhpGw7Dy8mrRpVFZp/c+pNza2XQ6vg8uHmhqTBFIKYE780l9yclt8kl19GToIVc4Tgny8/al/cXrcv/AAiv6Tv0RqjxsuQARnNs5sPqdXOkhZVcs3qPO0yjktC7cJwT5eftS/uJwnBPl5+1L+4qvTYU55LWAukbx4eJJm05AN8r6XPJrW5h8LLlsdUyJ97FlRCBn2ZZD29YamcEvufUVSfC6E3wrA/l5+1L+4nCsD+Xm7Uv7i/d5xKEZQpYJm6nMggeCOTewD3LE3dxLEbT0FMDs3p0R6nXSXW9G37/AMD1S1VPY9mqwL5ebtS/uL84VgXy83al/cUhTekiL26AN6DmnxaFKU3pGozxo5Wc8bT+klK762fU1OD3XQr7Z8E1U1R1y/uLKybCPZpqr6Gf+UisVX6Q6Jrbsc+Q6mtjLT9S+wCqeK+kipkuIGshbt47usjJHZ+qyMZy2fu/4NlKEd10Nueowiw3ynq7XzZTp7X5LyaVHYnUYQYzvMFQH+yQ5w6y9zhb6FVisrZJTlTSve7a5xPVfQsC6I2NNW+pB2tdkFYqTiM6I8Aq6rFScRnRHgE8xYEDU8d/Sd4lY1kqeO/pO8SsadaCvUIiIMCIiANzCsQMD8sRRScksYePpfOPoVcpPSW8RhsNJGx+jjEtGzJYAPHrVBXVdy2FU9DStqawMbK4ZWU4XLcrisYNOVbSBnuTsXPb3FRtVZexvvJOiIWnwPEcQ9armdFDp9f1c34YRbrdb6rFLWU9K4QYVFv9STk7+4B5B1iIaL8oAA5dTFN0FVicnB6RhbEdIvYke9M4aG/hHfmUzNFBg1PdtpKuQWBI6yB7MY7830k21k9doruUSTzXu32IGspHUjmtLjPiU503yt5ytYJ0ynUdWkWGmAxenDCWMOUIiGPfpy5HXLiDsGSWjog6yrHSRupaaSvqCTVVF2099IyxnlOw5NyNgsPaUY/D8kUcDh6z2Pnk/OCWg/kiHaKrGVHX+/8AETkqkxuX/hFf0nfojVRw+Jpu6T/DBDZLC5aJMr1xytLQeXMNatu5X+D1/Sd+iNROA0Ie+KI5uF00rQfxtkkcxx/NExCdHL17A1VR9O5t09AJZOCVLxHVR24NODmeBnax5GcgixY7SNGqxzPq2OfwbGYS2UZm1LczwNALyMz2/iseUa15oqI11GWC4rKLM0aC+O5sy/vNIIGwtHvKYwSrhxWDg9XmqYx6r9DiB7Q5feb9eacnTN7a8rzXkx0q6b/Pk/Mjp9zdbRfe4fO6WI5xvZubbTFna/nF+YL1S+kZxaWVlKyW2a4s3ONTmOBH1HUsENZWYRLvcg3yBxzDPkuG2N3sO2jxzFWmpoqPFYXSQhomyTZ3Fex1swlA4wvzjYVkmtZqq5XcaKf2uj4OaY1ijJ3XZSwwDZGCD+Y6D9GhRq9Sxlri1ws5pIcDqINiOteV2RSSyORtt5hERaYEREAFYqTiM6I8Aq6rFScRnRHgEkx4EDU8d/Sd4lY1kqeO/pO8SsadaCvUIiIMCIiANjD5mska+RmW1pvk3tlEZwCdl7X5FYKSkq8WnLnu9RvGdYhkY91jdbuTrK9bj9xz6siSS7KcHToL+RnJ+LqudHVw2GkgzBscMbb8gH8yeslcltbKLpHNnTZWTa+rQiyymwqlJAsB25X6gTrPcBfQAqRuaw6TE6t1TU54mEXGo2ztib+EaT/9lo4lWzYrWNZGCGXIjadDGe093LbOfoFbMcx6moKU0tI8GYNyRk58knjPkcMwdnJtpvbMpqMoqi/M/gpeUs/tXyQWPT/2jiccDD9zG7IFtFm55HDnybDohZA7fsYmLeLFHI0cgjiMf6iV+eitsbXVMzj60UYsNjTlFx/2Af8A6sfo0YZKipldnJhffnlcD/SU7+mq2Sp1ETrR8v8AY97lP4PX87v0RqPmk3mLCp9GSXk8zZso9zj1rf3Kfwav5z+iNYN0dP8A3TQOtoc4dvLd/St+9rz7GfavTubmNyHDsVE7f8Kb1nAa2vzSDnDhl9SybvcFdBI2vozYEhzy32XHRIPwuvY8p5V63YubPhVJO5w3wZIH4iQWvb1tyvyrPuI3UQPpxSVjwCAWNy+K9h0NLtAIvbPbQElZXVNbZP0Hyq4vfNE7geJQYnTFsrGlwsJY/dOpzDpAOkHV9FRce3P1GGyiane7e7+rINIv7Eo0fyPcseJU0uFVgfESWHPGToew6WP5R5FdUwnEYqyAPYA5jxZzXWNjrY8f93St/hZxzizUlaZSykjieO4kKiTfcgMkcBvoHFLhmy26xcWuNo051HK87s9wrocqakaXRaXR6Szlbrc3vHKNFGXZZSjKP0nLaRlGX1BERUECIiACsVJxGdEeAVdVipOIzojwCSY8CBqeO/pO8SsayVPHf0neJWNOtBXqEREGBWr0fbnhVTl0rbwxC7hqc48VvNpJ5htVWY0kgNFySAANZOYAfVdnwveMLpGNnka1x9Z+svedOS0Z3WzDmAUPETcY0WrL2EE3V6IsoAa3NYNaOYADwC4/u93U8Kk3qE/cMP8AqOHtH8I1D682bdZu8dUtdDAwxxOzOJPrOGw2zNB2Z7qmKXh7C79UtR7e2vfTE2aavkja9sbywP45bmJA9nK05PINOtayIuyhy1Nqgr3Rb5kf8WJ0bui+1/AK++iOD1Kp+3IaPoHk/qC5wus+iqC1G93vyuPU1rfEFc3icoPzL+Hzmiv7lR/c9f0nfojW3jtPfA6c+5vbu1lN/rWtuaH904gPxu/RGp2vp8rAmjZTxu7JY7+SlJ0n+pfsViqxp/qc1qcTc+CGA8WIvI5S837s/WVooi7UqHI3U2v7Rk3reS8ujuC1rs+SRrYTnbmuLDNnUluS3ROo5srOYnWEjNo95v4h36OaDRY4RaoapNOp9FUlS2VjXxuDmOF2kawVzj0k7lmRt4VAzJGV980aPWzB4GrPmPPfaq9uX3XzUfqgCSIm5YTaxOksdq5s48V0vDN0NLXxuiDs72lron2DrEZ7e9zi64Lk7GV5aHbfhaxo9TiSLdxrDXU08kL9LDmPvA52u+oIWkvQTqqo4WqOgREWmBWKk4jOiPAKuqxUnEZ0R4BJMeBA1PHf0neJWNZKnjv6TvErGnWgr1CIiDDPRVbontkjID252kgGx2gHNcaQvFTUOkcXyPc950ucSSfqVjRZRVqbXYIiLTAiIgAus+imvD6V0XtRPN+USXcD15Q+i5MrT6NsS3mta0n1ZgWHn0tPWLfmUfEQvWbLWErs0SmAC2FYl/mP/SxTeOVohwaMa5IY42g/jaL9Tco/RQ+Di2GYpySyfpYozd5iGUykgBzRQMc4fie1tr8zR/uULt6fv2Ra9dhXy7lSREXacYREQAQHu0IiANqvxGSbJMzy9zBkhx41tIDnaXWudOfOVqoiEktAbqEREAFYqTiM6I8Aq6rFScRnRHgEkx4EDU8d/Sd4lY1kqeO/pO8SsadaCvUIiIMCIiACIiACIiAC9wyFrmuabOaQQdhBuD1rwiAL9gEuXhWJOtbKke62zKaw271R6ypMjy92k26mgNA+gACsmB4xHHhtZC4/ePcMgbcsBubmyCT9FVVGzjSUvUraOqXoERFYkEREAEREAEREAEREAFYqTiM6I8Aq6rFScRnRHgEkx4EBVOGW/P7R8SseUNoX0TwGL4UfYb5L84BF8KPsN8ly4xcHThXyfO+UNoTKG0L6I4BF8KPsN8k4BF8KPsN8kYxcG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rFSH1GdEeAXZuARfCj7DfJehRx/DZ2R5LH4tPYZeGpuZ1hqqlsbS+Rwa0aSdWpZkXEdZF0u6KlkcGR1MbnE2Aa4E9QUouc+jBtqmu5HAf75V0ZUtYqMqISzk5RqzRxDF4YCBPMyO+jKNr9a90GJRTAmGRrwNJabjrUB6TW/wB3ycjo/wBbR/Nb+4of+Bpv8oIuK5e8zLzv3fI2Y8ep3P3ts7DJe2QDnvzaVtVlbHE3LmkYxujKe4NHNcqGgb/ekp/5SPvkl8gp2oga9pa9oc05iCLg35Eskkxk20YMOxKKdpdBI17QbEtN7EaijcSiMphEjd9AuWXzgWvcjVmXMhJJhNbIxjcuKZv3QJsDfiXcc3quJaeQ32LoW53Cd4jOW7LmkOXNJ7zzp/KNAGwJ52ajnXJ6CQm5ZbrUll+OdbOv1FIqQ43UUd7cKivsyhfq0rercQjiaHyyNY0mwLjYbdPMFQN30BpK2nroxmLgH21ubp7UZI/KrZulrb0wbCbvqS2KIj/1dLvysynflVXZr6WtySm809iTw/EYpml0MjXtBsS03F9l1r1uPU8LsiaojY4anOA0862qGkbFGyOMWaxoa0cgFlRvS+37qn/zHfpWWcVKd02cnGFSzHdbRD/zkPbCmcsWvqtdVmpxiinaymbIyTf/ALuzCLgFriXclrdZCs4CySpsbFtkOd1dHrq4e2PBbGH47TzuyYKiN7tNmuBNtttNlRaJzGY5UOeWtY1riS4gAXZHnJOYae9Z4aEVOKsqKNo3iK2+ytzNc8B1wz3iQWgkZtP1q7KK6VJq1l80OiL8K/VD7qatzICyP/FmcIo+R0mYu/K3Kd+VQSq6Fm6Kpv0FfHM3Khka9oJF2m4uNIWyub7g5TSVtRQyHMSTHfWWi4PO6Mg/lXSE1pC7KiFs53lUIiJBwvwlfq8yRhwLXAEEWIIuCDpBB0hAHNfRxiETKitMkrGZTgW5T2tv60mi5z6R1q80WNRyzuiheyQMYHOex4cAXFwDc2v1SdOxZjhFP8vD/ps8llpaGOO+9RMZfTksa29ttgq2k4ydScIOKoQfpCpHy0MrY2lzgWusBckNcCbDmufoo3cXurpRSRRyTsjfG3JcHnJ0aCCcxBFtCuy0JsFp3uyn00LnayY2E/UkZ1imrl1g4O9eREbnqgVFXUVMdzDvccMbiCA8sL3OLb6QC8C/Op+tq2RML5XhrGi5JNtCysYALAWA0ALHU0rJABIxrwDcBzQ7PovY67E9aVtNjJURQMYwSTEKeWreHB5F6WLZE25zj35Bn+jVMej3dEKmnDHuG/RWa65zub7L+XMLHlB2q2NbbQtaLDomuymwxtcNBDGg59OcC6d2lY3WvQRWdJVXubSIikVIXdhhPCaSWMD17ZUfSZnHXo+pVX9Gzn1AjdKPUpGuji5XSZyedsdm8ziugkLFTUrIwRGxrASSQ0BoJOkkDWdqorSkHEm4VleMwXPPTBIN7p23F8tx6gB/NdDWtPQRPOU+JjnWtdzGuNtlyNGdZZyuSUjbSN6NCHxHFqQRNkfNC4wjfGASsuXNa7M0A5yQSLcqnYpLtBItcA81wtU4NTnTTQ/6TPJbpaLWtmWNrY1JnM6CWN+N1AcWlj2OYbkWddkYI5dBC8UExwmuMUhPBZs7XHUNAcTtbxXcmfYuh/2RT/Lw/wCmzyWaoo45Lb5Gx9tGU0OtfZcZlV2yeVMqUJfhNb51qZGvBFwQQdB/6qqVBFZXFsdSYxSNzOj3skySg5Vg9rgQGC17aXFWtkLWtDWtAaBYAAAAbAFggw2FhDmQxtI0FrGgjVmIClF0KyjU5vu8w59LLBVipfLIHAEv3sH1fWbmja31TZwOZdIwyvZPGySNwLXtBHJcXsdhGxfs9BE85T4mOda13MaTbZcjRnK901KyO4jY1gJuclobc6Lm2vMmlO9FJ6oWMLsm1ozMiIplCCfuvogSDVRgg2OnSPovz7ZUPzcff5Lk1Z/iSdN3iVhXcvCx5OLEy4Ov/bKh+bj7/JPtlQ/Nx9/kuQItwkeQxMuDr/2yofm4+/yT7ZUPzcff5LkCIwkeQxMuDr/2yofm4+/yT7ZUPzcff5LkCIwkeQxMuDr/ANsqH5uPv8k+2VD83H3+S5AiMJHkMTLg6/8AbKh+bj7/ACT7ZUPzcff5LkCIwkeQxMuDr/2yofm4+/yT7ZUPzcff5LkCIwkeQxMuDr/2yofm4+/yT7ZUPzcff5LkCIwkeQxMuDr/ANsqH5uPv8k+2VD83H3+S5AiMJHkMTLg6/8AbKh+bj7/ACT7ZUPzcff5LkCIwkeQxMuDr/2yofm4+/yT7ZUPzcff5LkCIwkeQxMuDr/2yofm4+/yT7ZUPzcff5LkCIwkeQxMuDr/ANsqH5uPv8lnbumpSARUMsdGnyXGVN03Eb0R4JX4WK3NXiZc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07975" y="1381579"/>
            <a:ext cx="8374472" cy="46599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z="2400" dirty="0">
                <a:solidFill>
                  <a:schemeClr val="tx2"/>
                </a:solidFill>
              </a:rPr>
              <a:t>Za razliku od svakodnevnog razgovora intervju se razlikuje po sljedećim osobinama:</a:t>
            </a:r>
            <a:endParaRPr lang="hr-HR" sz="2400" dirty="0">
              <a:solidFill>
                <a:schemeClr val="tx2"/>
              </a:solidFill>
              <a:cs typeface="Arial" charset="0"/>
            </a:endParaRPr>
          </a:p>
          <a:p>
            <a:pPr>
              <a:buFont typeface="Arial" charset="0"/>
              <a:buChar char="•"/>
            </a:pPr>
            <a:endParaRPr lang="hr-HR" sz="2400" dirty="0">
              <a:solidFill>
                <a:schemeClr val="tx2"/>
              </a:solidFill>
              <a:cs typeface="Arial" charset="0"/>
            </a:endParaRPr>
          </a:p>
          <a:p>
            <a:r>
              <a:rPr lang="pt-BR" sz="2400" dirty="0">
                <a:solidFill>
                  <a:schemeClr val="tx2"/>
                </a:solidFill>
              </a:rPr>
              <a:t>1. Intervju se vodi s određenim ciljem;</a:t>
            </a:r>
          </a:p>
          <a:p>
            <a:r>
              <a:rPr lang="hr-HR" sz="2400" dirty="0">
                <a:solidFill>
                  <a:schemeClr val="tx2"/>
                </a:solidFill>
              </a:rPr>
              <a:t>2. Intervju se vodi po određenom planu koji je pripremio istraživač;</a:t>
            </a:r>
          </a:p>
          <a:p>
            <a:r>
              <a:rPr lang="hr-HR" sz="2400" dirty="0">
                <a:solidFill>
                  <a:schemeClr val="tx2"/>
                </a:solidFill>
              </a:rPr>
              <a:t>3. Zna se tko je voditelj, a tko ispitanik – u formalnom smislu, sugovornici dakle nisu ravnopravni kao u običnom razgovoru;</a:t>
            </a:r>
          </a:p>
          <a:p>
            <a:r>
              <a:rPr lang="hr-HR" sz="2400" dirty="0">
                <a:solidFill>
                  <a:schemeClr val="tx2"/>
                </a:solidFill>
              </a:rPr>
              <a:t>4. Intervju se razlikuje od običnog razgovora i po psihološkoj atmosferi – u pravilu je emocionalno hladniji i službeniji nego običan razgovor (sudionici intervjua se obično ne</a:t>
            </a:r>
          </a:p>
          <a:p>
            <a:r>
              <a:rPr lang="pl-PL" sz="2400" dirty="0">
                <a:solidFill>
                  <a:schemeClr val="tx2"/>
                </a:solidFill>
              </a:rPr>
              <a:t>Poznaju)</a:t>
            </a:r>
            <a:endParaRPr kumimoji="0" lang="hr-HR" sz="22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4098" name="Picture 2" descr="http://info.shine.com/media/images/427/427/Interview-Questions_larg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838" y="5485775"/>
            <a:ext cx="2587625" cy="137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782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81000"/>
            <a:ext cx="6858000" cy="685800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tx2"/>
                </a:solidFill>
              </a:rPr>
              <a:t>Vrste intervjua</a:t>
            </a:r>
          </a:p>
        </p:txBody>
      </p:sp>
      <p:sp>
        <p:nvSpPr>
          <p:cNvPr id="1026" name="AutoShape 2" descr="data:image/jpeg;base64,/9j/4AAQSkZJRgABAQAAAQABAAD/2wCEAAkGBxQTEhQUEBAUFhQVFxwaFRgYFRcXHxocFhwXGhwYFRUZHyggGhsmHBcYITEhJSksLi4wFx8zODMsNygtLisBCgoKDg0OGxAQGzckICQsLC8tLC83LCwsLyw3LCwsLDAsLCwtLCwsLS0sLCwsLCwsLCwsLCwsLCwsLCwsLCwsLP/AABEIAPkAygMBIgACEQEDEQH/xAAcAAEAAgMBAQEAAAAAAAAAAAAABQYDBAcCCAH/xABMEAABAwIBBQwHBgMGBAcAAAABAAIDBBEFEiExQVEGExQyYXFykZKhsdEHIkJSU1SBFiNigrLTNcHCFSUzc5OiQ2Th8CREY4PS4vH/xAAZAQADAQEBAAAAAAAAAAAAAAAAAgMBBAX/xAAxEQACAQEHAgUCBgMBAAAAAAAAAQIRAxIUITFBUZHBBGFxgaEiQhMygrHh8DNi8VL/2gAMAwEAAhEDEQA/AIepkOW/1jxjr5SsW+H3j1r1U8d/Sd4lY17SPIZ63w+8etN8PvHrXlFph63w+8etN8PvHrXlEAet8PvHrTfD7x615RAHrfD7x603w+8eteUQB63w+8etN8PvHrXlEAet8PvHrTfD7x61a8AwyN+GV0rh67XDJOzew1wtz5RB5FUksZJtrgaUWknyet8PvHrTfD7x615RMKet8PvHrTfD7x615RAHrfD7x603w+8eteUQB63w+8etN8PvHrXlEAet8PvHrTfD7x615RAHrfD7x61YqR5yGZzxRr5Aq2rFScRnRHgEkx4EDU8d/Sd4lY1kqeO/pO8SsadaCvUIiIMCIiACIiACIiAC/WtuQALk5h9V+KxbgcN3+tiBHqx/eO/Ja3+4t70s5XYtjRjeaRO4HTmPC8SjOlkj2nnayMHvCpFdSGJwa7Wxjxyh7Q4eNvor9RG9Bi5/5ib+lRe7LDr0VBUtH/BZG8/lym+Dh9QueznSbru+xacaxXku5TURF1HOEREAEREAEREAEREAFYqTiM6I8Aq6rFScRnRHgEkx4EDU8d/Sd4lY1kqeO/pO8SsadaCvUIiIMM9BSOlkbGy2U82bc2BOoX0AnQL6yvyspHxPLJWOY8anC3VtHKFia4ggg2IzgjURoIXaMGkhxOjY6eNrzxXjW140lpGdt8xFtRUbW0dnR0yK2dmp5bnFkV53Uej10LXS0ry+NouWO44GvJIzOHUc2tUZPC0jNViJODi6MIiJxQuo+iShAhlm9p7wzmDBfvLu4Lly6n6Ipf8Aw8zdkt+0xo/pXP4r/GX8P/kRHYU6+HYqds0p7mKdFEJsFa11hama4HYYwHA9bfFV/AjfC8SO2R/6WKbjnycCv/yxb2rs/mueeuX/AKX7F4ae3c5KERF6BwhERABeo4y4hrWlzjoABJPMBpVk3Ibj31l3udvcINsq1y46wwaM209+ddMpMKpcPhfI2MNDGkvefWcbaso7dgsM657XxEYOizZezsHJVeSOM4nhclOWtmAa9zcrIvcgHRlAaCbHNpzalpraxSvdPNJNJxnuvbYNTRyAWH0WqrxrTMjKlcgiItMCsVJxGdEeAVdVipOIzojwCSY8CBqeO/pO8SsayVPHf0neJWNOtBXqEREGBWbcLulFHK7fL7zIAH2z5JGh9tekg2/lZVlEsoqSoxoycXVH0VT1DZGtcxwc1wu1wNwQdYK5b6RNye8uNTA37px+8aPYcdY/Ce48+aG3KbqpaN1hd8JPrR3/ANzDqd3HvXYMOr4auHKjIfG4EOB1X0te3Uc+hcDjOwlXY7b0baNNzhlBhkkwdvLctzBcsB9a3vNb7QHJc5xmWmRYkEWI0jZzq2bpMHlwypZNTk72XXids2xv25r845irjUYfTYrS79GxomLSA7Q5rwOI8jjC+3UbhdLt6UlsznVjWq3RzPBMJdUve1nsRPkP5BmH1cWj6q4+iCb1qpu1sbh9MsHxCweimoDKiaGRtnvbmvpvGTlM/wB1/wApTcDHvGI1MJzBscrew9tu6/WltpOSlHyQ1lGjjL1G5o3wnEDte79Ea28RntgEQvxshvVIXeDVo7lD/c9fzu/RGsGOT/3PQt2yOPY30f1BLSs/1dja0j+nuVqTDXCnZP7D5HRjnaGkdd3dlaav2PhsGDU0LgMuUteOS5MjndTg38y2dwG5uEQGrq2NOlzMvitY32yDmzkE3OoBU/GpFyfJP8Gsrq4KIcMlEW/OYWx3Aa52bLJ1MGl2a5uM2bSt/cnudfWTZIuI255X7B7o/EdXWt7FayXFaxrIQcgZowdDGDTI/ZfT1BdTwjDIqOAMaQGMF3vdYXOt7z/3ZLa27jGm7+B7OxUpeSN2kpWxMayNoaxos0DUAubekvdMyW1NA/Ka115XDQS3QwHXY5zygbCsG7Pd0ZsqGkcWxaHSaC/kbra3vPJroySw8O635DW1sqXYhERdpyBERABWKk4jOiPAKuqxUnEZ0R4BJMeBA1PHf0neJWNZKnjv6TvErGnWgr1CIiDAiIgDPQtYZGiUlrCbOcNLQc2VbXbTbkVgfDV4TOHjOx2hwuY5RsOw2+o1XCrC6VuP3UU8tO2kri24GSDIPVe32buOhw0Z9gz3UbZtKtKrdFbJJulaPZlgw3FKbFKd0ZGcj7yM8Zp1OadYvocP+ipGHzy4RWlktzBJpIGZzdUjR7zb5xz7QVtY9uOmpHipw5zi1uewN3MHJ8RltWnn0qQo8VgxaDg9RaOpAuw6i4e1H/NmzrHNFJJtZxevkdDbbzyktPMjt2UPBK2CugzxykPJGgkcYA/jYb9pZ6siPGBIw+pUQueDtDon5+uO608LLnMlwqs9V4N6Zx0NeM4aD7rtR2OI1gKOFad7pHvzPpnyU8l9IBF2X5hvjfyp0np5U9thG9/f33JLcp/B6/nP6I1FVoMtNhsLdLjKO3NkjwKltyv8Hr+k79Eag8ErA2SCR1iKWKR9vxZcpYPq+SPrTrWT4fYV6JeXcm90cRrsTZSx/wCHCBHceyG55Hc/s84C2d3uMGRzMPoxcAta4N1kcWMcjbXPNyFR2F1poqR05N6usvvWstZfPIR+J2cbfV2FTOA0cWGQ8Krc9RIDkM0uF9IH4j7TtWjnm8qb0yS5fI6zrtXXyXBPYDhcOGUxfM9ocQDLJtOpjBpIGgAZyedUbHt0FRiUogp2O3u/qxjS63tSnQB3BZoqWrxiXLeciBpzHPkt2hg9t+0+GYK2VFTR4VA5kZbvuTcNvd73WzF5Ght+YDUl/LKrzm/gZ/Usso/ucxx7DBTSCHLy5Ggb6RxQ458hus2Frnl1WUavc0pe5znm7nEucdpJuT1rwu6KaWZxulcgiItMCIiACsVJxGdEeAVdVipOIzojwCSY8CBqeO/pO8SsayVPHf0neJWNOtBWEWWmpXyOyY2Oe7Y1pceoK1YX6PqiSxmcyFv4iHO7INuspZTjHVmxhKWiKgi67hu4WhiH3h312svfYfRrSB13Sp3GYYb6Gc05/qcVDFQroWw0jleH07JHhskzYm+85rndzQe+yukG4WmmYODYix8mvikHkyAcpvetup3DUHs1+T0pInfyCiqncRAOJitMekWDvDz4LHaqWkqexqsmtY1PcEWJ4ZoaXwjSBeRluQD1o+fN9V4qpqOvOXG4UlXe+c2je7TfLHFdf2sx515ipqqD/AxenIGgcKuPox4LVo4nXOfc1UNJKdckckbH8+VG6zvq0oSq678rL4YN0VNvM3cRndPaCuG9VsX+DMfVEg1Me4Zs5zteM19me8HjFYXlxe3JkfYTtIt97Hm3wDaQTflL+RYX4h6u9+s+IcVkhDiy/wAN4sW8wsDrBWpNMXWLjcgWudNhouddhm5gFaEKEpTqXfcv/CK/pO/RGqdQWLiHm0ZzyEaS1pvkjlJAA5cnYrjuX/hFf0nfojVGY6xBsDbaLj6jWls1nL1Gm6KPoWyCvbG/hlSwPmcBwSnGhjRmY9w1NA4o0k5+UZ3UbcvhONTHLdnbTjjkag5o4jOTNynSq3SYm5ri/KIkdfKltlvF833dyAw21jPsIGZSFBURg5UdLFK8nj1VQw3O0xXaD9cpK4Nf3+0NUkydl3SVtYN6w2ndFCPVBYACANRkzNZzDPyr3RejZ1i+sqQwnOcnPnOt0j8x6vqsRra+UW/tCjhboDWTxMtzFgLh1rX+yBlN58Vp3HaZTKetzgp1u5JpfLKUrqm/hEHj2DMpz93VwzC/sH1hzgXHeohdDpvR7TnjYgHdAMHeXFSlP6PKIcaaR/8A7jB+kJ14iCWbr7COwk3kqHKEXXKv0d0b22iL43bQ/L6w6/dZVTFfR1VR3MJbM3k9V3Zdm6imj4iEt6CysJopyLNVUkkbsmWN7HbHNLT3rCrkQrFScRnRHgFXVYqTiM6I8AkmPAganjv6R8Sp/c9PhoYRWwTOkvpD3ZP5QwtI+t+dQFTx39J3iVjWyjeVDFK66l+p34M82jo6lx2N39x6hIsrqfChpw6sHO2p/wDmueg2zjSFP4Vu0rILBs2W0ezL647XGHWoSsWvyt9S0bVbpdCeczBxpoar6io/cWMyYINNHOPrN+4pfDPSbE4WqIXxnaz1wfpmI71mn9JlKOLFM78rAO91+5RpaVpR9StbOmq6EAavAhpppu1N+4nDMC+Xm7Uv7i3qj0oN9iiv0pAO4NPitH7d1MxtBQwuP+W+U/7SE6hPdPqK5R5XQcMwP5abtTfuJwrA/lpu1L+4thkWKzZ+DQQja6GFtucPyj3KHxJjWZqivje/RkU0DHfTfLMaO/mWpJvV9a9jG2tl0p3JDhOCfLz9qX9xOE4J8vP2pf3FW67DMgAva6LK4jHnLlffQcgBuS3pAcmUo+ogLHZLszhpGw7Dy8mrRpVFZp/c+pNza2XQ6vg8uHmhqTBFIKYE780l9yclt8kl19GToIVc4Tgny8/al/cXrcv/AAiv6Tv0RqjxsuQARnNs5sPqdXOkhZVcs3qPO0yjktC7cJwT5eftS/uJwnBPl5+1L+4qvTYU55LWAukbx4eJJm05AN8r6XPJrW5h8LLlsdUyJ97FlRCBn2ZZD29YamcEvufUVSfC6E3wrA/l5+1L+4nCsD+Xm7Uv7i/d5xKEZQpYJm6nMggeCOTewD3LE3dxLEbT0FMDs3p0R6nXSXW9G37/AMD1S1VPY9mqwL5ebtS/uL84VgXy83al/cUhTekiL26AN6DmnxaFKU3pGozxo5Wc8bT+klK762fU1OD3XQr7Z8E1U1R1y/uLKybCPZpqr6Gf+UisVX6Q6Jrbsc+Q6mtjLT9S+wCqeK+kipkuIGshbt47usjJHZ+qyMZy2fu/4NlKEd10Nueowiw3ynq7XzZTp7X5LyaVHYnUYQYzvMFQH+yQ5w6y9zhb6FVisrZJTlTSve7a5xPVfQsC6I2NNW+pB2tdkFYqTiM6I8Aq6rFScRnRHgE8xYEDU8d/Sd4lY1kqeO/pO8SsadaCvUIiIMCIiANzCsQMD8sRRScksYePpfOPoVcpPSW8RhsNJGx+jjEtGzJYAPHrVBXVdy2FU9DStqawMbK4ZWU4XLcrisYNOVbSBnuTsXPb3FRtVZexvvJOiIWnwPEcQ9armdFDp9f1c34YRbrdb6rFLWU9K4QYVFv9STk7+4B5B1iIaL8oAA5dTFN0FVicnB6RhbEdIvYke9M4aG/hHfmUzNFBg1PdtpKuQWBI6yB7MY7830k21k9doruUSTzXu32IGspHUjmtLjPiU503yt5ytYJ0ynUdWkWGmAxenDCWMOUIiGPfpy5HXLiDsGSWjog6yrHSRupaaSvqCTVVF2099IyxnlOw5NyNgsPaUY/D8kUcDh6z2Pnk/OCWg/kiHaKrGVHX+/8AETkqkxuX/hFf0nfojVRw+Jpu6T/DBDZLC5aJMr1xytLQeXMNatu5X+D1/Sd+iNROA0Ie+KI5uF00rQfxtkkcxx/NExCdHL17A1VR9O5t09AJZOCVLxHVR24NODmeBnax5GcgixY7SNGqxzPq2OfwbGYS2UZm1LczwNALyMz2/iseUa15oqI11GWC4rKLM0aC+O5sy/vNIIGwtHvKYwSrhxWDg9XmqYx6r9DiB7Q5feb9eacnTN7a8rzXkx0q6b/Pk/Mjp9zdbRfe4fO6WI5xvZubbTFna/nF+YL1S+kZxaWVlKyW2a4s3ONTmOBH1HUsENZWYRLvcg3yBxzDPkuG2N3sO2jxzFWmpoqPFYXSQhomyTZ3Fex1swlA4wvzjYVkmtZqq5XcaKf2uj4OaY1ijJ3XZSwwDZGCD+Y6D9GhRq9Sxlri1ws5pIcDqINiOteV2RSSyORtt5hERaYEREAFYqTiM6I8Aq6rFScRnRHgEkx4EDU8d/Sd4lY1kqeO/pO8SsadaCvUIiIMCIiANjD5mska+RmW1pvk3tlEZwCdl7X5FYKSkq8WnLnu9RvGdYhkY91jdbuTrK9bj9xz6siSS7KcHToL+RnJ+LqudHVw2GkgzBscMbb8gH8yeslcltbKLpHNnTZWTa+rQiyymwqlJAsB25X6gTrPcBfQAqRuaw6TE6t1TU54mEXGo2ztib+EaT/9lo4lWzYrWNZGCGXIjadDGe093LbOfoFbMcx6moKU0tI8GYNyRk58knjPkcMwdnJtpvbMpqMoqi/M/gpeUs/tXyQWPT/2jiccDD9zG7IFtFm55HDnybDohZA7fsYmLeLFHI0cgjiMf6iV+eitsbXVMzj60UYsNjTlFx/2Af8A6sfo0YZKipldnJhffnlcD/SU7+mq2Sp1ETrR8v8AY97lP4PX87v0RqPmk3mLCp9GSXk8zZso9zj1rf3Kfwav5z+iNYN0dP8A3TQOtoc4dvLd/St+9rz7GfavTubmNyHDsVE7f8Kb1nAa2vzSDnDhl9SybvcFdBI2vozYEhzy32XHRIPwuvY8p5V63YubPhVJO5w3wZIH4iQWvb1tyvyrPuI3UQPpxSVjwCAWNy+K9h0NLtAIvbPbQElZXVNbZP0Hyq4vfNE7geJQYnTFsrGlwsJY/dOpzDpAOkHV9FRce3P1GGyiane7e7+rINIv7Eo0fyPcseJU0uFVgfESWHPGToew6WP5R5FdUwnEYqyAPYA5jxZzXWNjrY8f93St/hZxzizUlaZSykjieO4kKiTfcgMkcBvoHFLhmy26xcWuNo051HK87s9wrocqakaXRaXR6Szlbrc3vHKNFGXZZSjKP0nLaRlGX1BERUECIiACsVJxGdEeAVdVipOIzojwCSY8CBqeO/pO8SsayVPHf0neJWNOtBXqEREGBWr0fbnhVTl0rbwxC7hqc48VvNpJ5htVWY0kgNFySAANZOYAfVdnwveMLpGNnka1x9Z+svedOS0Z3WzDmAUPETcY0WrL2EE3V6IsoAa3NYNaOYADwC4/u93U8Kk3qE/cMP8AqOHtH8I1D682bdZu8dUtdDAwxxOzOJPrOGw2zNB2Z7qmKXh7C79UtR7e2vfTE2aavkja9sbywP45bmJA9nK05PINOtayIuyhy1Nqgr3Rb5kf8WJ0bui+1/AK++iOD1Kp+3IaPoHk/qC5wus+iqC1G93vyuPU1rfEFc3icoPzL+Hzmiv7lR/c9f0nfojW3jtPfA6c+5vbu1lN/rWtuaH904gPxu/RGp2vp8rAmjZTxu7JY7+SlJ0n+pfsViqxp/qc1qcTc+CGA8WIvI5S837s/WVooi7UqHI3U2v7Rk3reS8ujuC1rs+SRrYTnbmuLDNnUluS3ROo5srOYnWEjNo95v4h36OaDRY4RaoapNOp9FUlS2VjXxuDmOF2kawVzj0k7lmRt4VAzJGV980aPWzB4GrPmPPfaq9uX3XzUfqgCSIm5YTaxOksdq5s48V0vDN0NLXxuiDs72lron2DrEZ7e9zi64Lk7GV5aHbfhaxo9TiSLdxrDXU08kL9LDmPvA52u+oIWkvQTqqo4WqOgREWmBWKk4jOiPAKuqxUnEZ0R4BJMeBA1PHf0neJWNZKnjv6TvErGnWgr1CIiDDPRVbontkjID252kgGx2gHNcaQvFTUOkcXyPc950ucSSfqVjRZRVqbXYIiLTAiIgAus+imvD6V0XtRPN+USXcD15Q+i5MrT6NsS3mta0n1ZgWHn0tPWLfmUfEQvWbLWErs0SmAC2FYl/mP/SxTeOVohwaMa5IY42g/jaL9Tco/RQ+Di2GYpySyfpYozd5iGUykgBzRQMc4fie1tr8zR/uULt6fv2Ra9dhXy7lSREXacYREQAQHu0IiANqvxGSbJMzy9zBkhx41tIDnaXWudOfOVqoiEktAbqEREAFYqTiM6I8Aq6rFScRnRHgEkx4EDU8d/Sd4lY1kqeO/pO8SsadaCvUIiIMCIiACIiACIiAC9wyFrmuabOaQQdhBuD1rwiAL9gEuXhWJOtbKke62zKaw271R6ypMjy92k26mgNA+gACsmB4xHHhtZC4/ePcMgbcsBubmyCT9FVVGzjSUvUraOqXoERFYkEREAEREAEREAEREAFYqTiM6I8Aq6rFScRnRHgEkx4EBVOGW/P7R8SseUNoX0TwGL4UfYb5L84BF8KPsN8ly4xcHThXyfO+UNoTKG0L6I4BF8KPsN8k4BF8KPsN8kYxcG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rFSH1GdEeAXZuARfCj7DfJehRx/DZ2R5LH4tPYZeGpuZ1hqqlsbS+Rwa0aSdWpZkXEdZF0u6KlkcGR1MbnE2Aa4E9QUouc+jBtqmu5HAf75V0ZUtYqMqISzk5RqzRxDF4YCBPMyO+jKNr9a90GJRTAmGRrwNJabjrUB6TW/wB3ycjo/wBbR/Nb+4of+Bpv8oIuK5e8zLzv3fI2Y8ep3P3ts7DJe2QDnvzaVtVlbHE3LmkYxujKe4NHNcqGgb/ekp/5SPvkl8gp2oga9pa9oc05iCLg35Eskkxk20YMOxKKdpdBI17QbEtN7EaijcSiMphEjd9AuWXzgWvcjVmXMhJJhNbIxjcuKZv3QJsDfiXcc3quJaeQ32LoW53Cd4jOW7LmkOXNJ7zzp/KNAGwJ52ajnXJ6CQm5ZbrUll+OdbOv1FIqQ43UUd7cKivsyhfq0rercQjiaHyyNY0mwLjYbdPMFQN30BpK2nroxmLgH21ubp7UZI/KrZulrb0wbCbvqS2KIj/1dLvysynflVXZr6WtySm809iTw/EYpml0MjXtBsS03F9l1r1uPU8LsiaojY4anOA0862qGkbFGyOMWaxoa0cgFlRvS+37qn/zHfpWWcVKd02cnGFSzHdbRD/zkPbCmcsWvqtdVmpxiinaymbIyTf/ALuzCLgFriXclrdZCs4CySpsbFtkOd1dHrq4e2PBbGH47TzuyYKiN7tNmuBNtttNlRaJzGY5UOeWtY1riS4gAXZHnJOYae9Z4aEVOKsqKNo3iK2+ytzNc8B1wz3iQWgkZtP1q7KK6VJq1l80OiL8K/VD7qatzICyP/FmcIo+R0mYu/K3Kd+VQSq6Fm6Kpv0FfHM3Khka9oJF2m4uNIWyub7g5TSVtRQyHMSTHfWWi4PO6Mg/lXSE1pC7KiFs53lUIiJBwvwlfq8yRhwLXAEEWIIuCDpBB0hAHNfRxiETKitMkrGZTgW5T2tv60mi5z6R1q80WNRyzuiheyQMYHOex4cAXFwDc2v1SdOxZjhFP8vD/ps8llpaGOO+9RMZfTksa29ttgq2k4ydScIOKoQfpCpHy0MrY2lzgWusBckNcCbDmufoo3cXurpRSRRyTsjfG3JcHnJ0aCCcxBFtCuy0JsFp3uyn00LnayY2E/UkZ1imrl1g4O9eREbnqgVFXUVMdzDvccMbiCA8sL3OLb6QC8C/Op+tq2RML5XhrGi5JNtCysYALAWA0ALHU0rJABIxrwDcBzQ7PovY67E9aVtNjJURQMYwSTEKeWreHB5F6WLZE25zj35Bn+jVMej3dEKmnDHuG/RWa65zub7L+XMLHlB2q2NbbQtaLDomuymwxtcNBDGg59OcC6d2lY3WvQRWdJVXubSIikVIXdhhPCaSWMD17ZUfSZnHXo+pVX9Gzn1AjdKPUpGuji5XSZyedsdm8ziugkLFTUrIwRGxrASSQ0BoJOkkDWdqorSkHEm4VleMwXPPTBIN7p23F8tx6gB/NdDWtPQRPOU+JjnWtdzGuNtlyNGdZZyuSUjbSN6NCHxHFqQRNkfNC4wjfGASsuXNa7M0A5yQSLcqnYpLtBItcA81wtU4NTnTTQ/6TPJbpaLWtmWNrY1JnM6CWN+N1AcWlj2OYbkWddkYI5dBC8UExwmuMUhPBZs7XHUNAcTtbxXcmfYuh/2RT/Lw/wCmzyWaoo45Lb5Gx9tGU0OtfZcZlV2yeVMqUJfhNb51qZGvBFwQQdB/6qqVBFZXFsdSYxSNzOj3skySg5Vg9rgQGC17aXFWtkLWtDWtAaBYAAAAbAFggw2FhDmQxtI0FrGgjVmIClF0KyjU5vu8w59LLBVipfLIHAEv3sH1fWbmja31TZwOZdIwyvZPGySNwLXtBHJcXsdhGxfs9BE85T4mOda13MaTbZcjRnK901KyO4jY1gJuclobc6Lm2vMmlO9FJ6oWMLsm1ozMiIplCCfuvogSDVRgg2OnSPovz7ZUPzcff5Lk1Z/iSdN3iVhXcvCx5OLEy4Ov/bKh+bj7/JPtlQ/Nx9/kuQItwkeQxMuDr/2yofm4+/yT7ZUPzcff5LkCIwkeQxMuDr/2yofm4+/yT7ZUPzcff5LkCIwkeQxMuDr/ANsqH5uPv8k+2VD83H3+S5AiMJHkMTLg6/8AbKh+bj7/ACT7ZUPzcff5LkCIwkeQxMuDr/2yofm4+/yT7ZUPzcff5LkCIwkeQxMuDr/2yofm4+/yT7ZUPzcff5LkCIwkeQxMuDr/ANsqH5uPv8k+2VD83H3+S5AiMJHkMTLg6/8AbKh+bj7/ACT7ZUPzcff5LkCIwkeQxMuDr/2yofm4+/yT7ZUPzcff5LkCIwkeQxMuDr/2yofm4+/yT7ZUPzcff5LkCIwkeQxMuDr/ANsqH5uPv8lnbumpSARUMsdGnyXGVN03Eb0R4JX4WK3NXiZc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12329" y="1524000"/>
            <a:ext cx="8374472" cy="46599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chemeClr val="tx2"/>
                </a:solidFill>
              </a:rPr>
              <a:t>Intervjua je moguće razlikovati prema svrsi, obliku i načinu primjene.</a:t>
            </a:r>
          </a:p>
          <a:p>
            <a:endParaRPr lang="hr-HR" sz="2400" dirty="0">
              <a:solidFill>
                <a:schemeClr val="tx2"/>
              </a:solidFill>
            </a:endParaRPr>
          </a:p>
          <a:p>
            <a:r>
              <a:rPr lang="it-IT" sz="2400" dirty="0">
                <a:solidFill>
                  <a:schemeClr val="tx2"/>
                </a:solidFill>
              </a:rPr>
              <a:t>Vrste intervjua prema svrsi (namjeni):</a:t>
            </a:r>
            <a:endParaRPr lang="hr-HR" sz="2400" dirty="0">
              <a:solidFill>
                <a:schemeClr val="tx2"/>
              </a:solidFill>
            </a:endParaRPr>
          </a:p>
          <a:p>
            <a:endParaRPr lang="hr-HR" sz="2400" dirty="0">
              <a:solidFill>
                <a:schemeClr val="tx2"/>
              </a:solidFill>
            </a:endParaRPr>
          </a:p>
          <a:p>
            <a:pPr marL="342900" indent="-342900">
              <a:buFontTx/>
              <a:buChar char="-"/>
            </a:pPr>
            <a:r>
              <a:rPr lang="hr-HR" sz="2400" dirty="0">
                <a:solidFill>
                  <a:schemeClr val="tx2"/>
                </a:solidFill>
              </a:rPr>
              <a:t>prema svrsi možemo razlikovati više vrsta intervjua =&gt; npr. novinski, policijski, dijagnostički i terapeutski, zaposlenje i sl. </a:t>
            </a:r>
          </a:p>
          <a:p>
            <a:pPr marL="342900" indent="-342900">
              <a:buFontTx/>
              <a:buChar char="-"/>
            </a:pPr>
            <a:r>
              <a:rPr lang="hr-HR" sz="2400" dirty="0">
                <a:solidFill>
                  <a:schemeClr val="tx2"/>
                </a:solidFill>
              </a:rPr>
              <a:t>Specifična je vrsta i intervju kojemu je cilj prikupljanje podataka u svrhu znanstvenog ili stručnog proučavanja neke pojave =&gt; istraživački intervju.</a:t>
            </a:r>
          </a:p>
          <a:p>
            <a:pPr marL="342900" indent="-342900">
              <a:buFontTx/>
              <a:buChar char="-"/>
            </a:pPr>
            <a:endParaRPr lang="hr-HR" sz="2400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chemeClr val="tx2"/>
                </a:solidFill>
              </a:rPr>
              <a:t>Istraživački intervju mora se provoditi prema određenim pravilima i uz odgovarajuću metodologijsku pripremu.</a:t>
            </a:r>
          </a:p>
          <a:p>
            <a:endParaRPr lang="hr-HR" sz="2400" dirty="0"/>
          </a:p>
          <a:p>
            <a:endParaRPr kumimoji="0" lang="hr-HR" sz="2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446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81000"/>
            <a:ext cx="6858000" cy="685800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tx2"/>
                </a:solidFill>
              </a:rPr>
              <a:t>Vrste intervjua</a:t>
            </a:r>
          </a:p>
        </p:txBody>
      </p:sp>
      <p:sp>
        <p:nvSpPr>
          <p:cNvPr id="1026" name="AutoShape 2" descr="data:image/jpeg;base64,/9j/4AAQSkZJRgABAQAAAQABAAD/2wCEAAkGBxQTEhQUEBAUFhQVFxwaFRgYFRcXHxocFhwXGhwYFRUZHyggGhsmHBcYITEhJSksLi4wFx8zODMsNygtLisBCgoKDg0OGxAQGzckICQsLC8tLC83LCwsLyw3LCwsLDAsLCwtLCwsLS0sLCwsLCwsLCwsLCwsLCwsLCwsLCwsLP/AABEIAPkAygMBIgACEQEDEQH/xAAcAAEAAgMBAQEAAAAAAAAAAAAABQYDBAcCCAH/xABMEAABAwIBBQwHBgMGBAcAAAABAAIDBBEFEiExQVEGExQyYXFykZKhsdEHIkJSU1SBFiNigrLTNcHCFSUzc5OiQ2Th8CREY4PS4vH/xAAZAQADAQEBAAAAAAAAAAAAAAAAAgMBBAX/xAAxEQACAQEHAgUCBgMBAAAAAAAAAQIRAxIUITFBUZHBBGFxgaEiQhMygrHh8DNi8VL/2gAMAwEAAhEDEQA/AIepkOW/1jxjr5SsW+H3j1r1U8d/Sd4lY17SPIZ63w+8etN8PvHrXlFph63w+8etN8PvHrXlEAet8PvHrTfD7x615RAHrfD7x603w+8eteUQB63w+8etN8PvHrXlEAet8PvHrTfD7x61a8AwyN+GV0rh67XDJOzew1wtz5RB5FUksZJtrgaUWknyet8PvHrTfD7x615RMKet8PvHrTfD7x615RAHrfD7x603w+8eteUQB63w+8etN8PvHrXlEAet8PvHrTfD7x615RAHrfD7x61YqR5yGZzxRr5Aq2rFScRnRHgEkx4EDU8d/Sd4lY1kqeO/pO8SsadaCvUIiIMCIiACIiACIiAC/WtuQALk5h9V+KxbgcN3+tiBHqx/eO/Ja3+4t70s5XYtjRjeaRO4HTmPC8SjOlkj2nnayMHvCpFdSGJwa7Wxjxyh7Q4eNvor9RG9Bi5/5ib+lRe7LDr0VBUtH/BZG8/lym+Dh9QueznSbru+xacaxXku5TURF1HOEREAEREAEREAEREAFYqTiM6I8Aq6rFScRnRHgEkx4EDU8d/Sd4lY1kqeO/pO8SsadaCvUIiIMM9BSOlkbGy2U82bc2BOoX0AnQL6yvyspHxPLJWOY8anC3VtHKFia4ggg2IzgjURoIXaMGkhxOjY6eNrzxXjW140lpGdt8xFtRUbW0dnR0yK2dmp5bnFkV53Uej10LXS0ry+NouWO44GvJIzOHUc2tUZPC0jNViJODi6MIiJxQuo+iShAhlm9p7wzmDBfvLu4Lly6n6Ipf8Aw8zdkt+0xo/pXP4r/GX8P/kRHYU6+HYqds0p7mKdFEJsFa11hama4HYYwHA9bfFV/AjfC8SO2R/6WKbjnycCv/yxb2rs/mueeuX/AKX7F4ae3c5KERF6BwhERABeo4y4hrWlzjoABJPMBpVk3Ibj31l3udvcINsq1y46wwaM209+ddMpMKpcPhfI2MNDGkvefWcbaso7dgsM657XxEYOizZezsHJVeSOM4nhclOWtmAa9zcrIvcgHRlAaCbHNpzalpraxSvdPNJNJxnuvbYNTRyAWH0WqrxrTMjKlcgiItMCsVJxGdEeAVdVipOIzojwCSY8CBqeO/pO8SsayVPHf0neJWNOtBXqEREGBWbcLulFHK7fL7zIAH2z5JGh9tekg2/lZVlEsoqSoxoycXVH0VT1DZGtcxwc1wu1wNwQdYK5b6RNye8uNTA37px+8aPYcdY/Ce48+aG3KbqpaN1hd8JPrR3/ANzDqd3HvXYMOr4auHKjIfG4EOB1X0te3Uc+hcDjOwlXY7b0baNNzhlBhkkwdvLctzBcsB9a3vNb7QHJc5xmWmRYkEWI0jZzq2bpMHlwypZNTk72XXids2xv25r845irjUYfTYrS79GxomLSA7Q5rwOI8jjC+3UbhdLt6UlsznVjWq3RzPBMJdUve1nsRPkP5BmH1cWj6q4+iCb1qpu1sbh9MsHxCweimoDKiaGRtnvbmvpvGTlM/wB1/wApTcDHvGI1MJzBscrew9tu6/WltpOSlHyQ1lGjjL1G5o3wnEDte79Ea28RntgEQvxshvVIXeDVo7lD/c9fzu/RGsGOT/3PQt2yOPY30f1BLSs/1dja0j+nuVqTDXCnZP7D5HRjnaGkdd3dlaav2PhsGDU0LgMuUteOS5MjndTg38y2dwG5uEQGrq2NOlzMvitY32yDmzkE3OoBU/GpFyfJP8Gsrq4KIcMlEW/OYWx3Aa52bLJ1MGl2a5uM2bSt/cnudfWTZIuI255X7B7o/EdXWt7FayXFaxrIQcgZowdDGDTI/ZfT1BdTwjDIqOAMaQGMF3vdYXOt7z/3ZLa27jGm7+B7OxUpeSN2kpWxMayNoaxos0DUAubekvdMyW1NA/Ka115XDQS3QwHXY5zygbCsG7Pd0ZsqGkcWxaHSaC/kbra3vPJroySw8O635DW1sqXYhERdpyBERABWKk4jOiPAKuqxUnEZ0R4BJMeBA1PHf0neJWNZKnjv6TvErGnWgr1CIiDAiIgDPQtYZGiUlrCbOcNLQc2VbXbTbkVgfDV4TOHjOx2hwuY5RsOw2+o1XCrC6VuP3UU8tO2kri24GSDIPVe32buOhw0Z9gz3UbZtKtKrdFbJJulaPZlgw3FKbFKd0ZGcj7yM8Zp1OadYvocP+ipGHzy4RWlktzBJpIGZzdUjR7zb5xz7QVtY9uOmpHipw5zi1uewN3MHJ8RltWnn0qQo8VgxaDg9RaOpAuw6i4e1H/NmzrHNFJJtZxevkdDbbzyktPMjt2UPBK2CugzxykPJGgkcYA/jYb9pZ6siPGBIw+pUQueDtDon5+uO608LLnMlwqs9V4N6Zx0NeM4aD7rtR2OI1gKOFad7pHvzPpnyU8l9IBF2X5hvjfyp0np5U9thG9/f33JLcp/B6/nP6I1FVoMtNhsLdLjKO3NkjwKltyv8Hr+k79Eag8ErA2SCR1iKWKR9vxZcpYPq+SPrTrWT4fYV6JeXcm90cRrsTZSx/wCHCBHceyG55Hc/s84C2d3uMGRzMPoxcAta4N1kcWMcjbXPNyFR2F1poqR05N6usvvWstZfPIR+J2cbfV2FTOA0cWGQ8Krc9RIDkM0uF9IH4j7TtWjnm8qb0yS5fI6zrtXXyXBPYDhcOGUxfM9ocQDLJtOpjBpIGgAZyedUbHt0FRiUogp2O3u/qxjS63tSnQB3BZoqWrxiXLeciBpzHPkt2hg9t+0+GYK2VFTR4VA5kZbvuTcNvd73WzF5Ght+YDUl/LKrzm/gZ/Usso/ucxx7DBTSCHLy5Ggb6RxQ458hus2Frnl1WUavc0pe5znm7nEucdpJuT1rwu6KaWZxulcgiItMCIiACsVJxGdEeAVdVipOIzojwCSY8CBqeO/pO8SsayVPHf0neJWNOtBWEWWmpXyOyY2Oe7Y1pceoK1YX6PqiSxmcyFv4iHO7INuspZTjHVmxhKWiKgi67hu4WhiH3h312svfYfRrSB13Sp3GYYb6Gc05/qcVDFQroWw0jleH07JHhskzYm+85rndzQe+yukG4WmmYODYix8mvikHkyAcpvetup3DUHs1+T0pInfyCiqncRAOJitMekWDvDz4LHaqWkqexqsmtY1PcEWJ4ZoaXwjSBeRluQD1o+fN9V4qpqOvOXG4UlXe+c2je7TfLHFdf2sx515ipqqD/AxenIGgcKuPox4LVo4nXOfc1UNJKdckckbH8+VG6zvq0oSq678rL4YN0VNvM3cRndPaCuG9VsX+DMfVEg1Me4Zs5zteM19me8HjFYXlxe3JkfYTtIt97Hm3wDaQTflL+RYX4h6u9+s+IcVkhDiy/wAN4sW8wsDrBWpNMXWLjcgWudNhouddhm5gFaEKEpTqXfcv/CK/pO/RGqdQWLiHm0ZzyEaS1pvkjlJAA5cnYrjuX/hFf0nfojVGY6xBsDbaLj6jWls1nL1Gm6KPoWyCvbG/hlSwPmcBwSnGhjRmY9w1NA4o0k5+UZ3UbcvhONTHLdnbTjjkag5o4jOTNynSq3SYm5ri/KIkdfKltlvF833dyAw21jPsIGZSFBURg5UdLFK8nj1VQw3O0xXaD9cpK4Nf3+0NUkydl3SVtYN6w2ndFCPVBYACANRkzNZzDPyr3RejZ1i+sqQwnOcnPnOt0j8x6vqsRra+UW/tCjhboDWTxMtzFgLh1rX+yBlN58Vp3HaZTKetzgp1u5JpfLKUrqm/hEHj2DMpz93VwzC/sH1hzgXHeohdDpvR7TnjYgHdAMHeXFSlP6PKIcaaR/8A7jB+kJ14iCWbr7COwk3kqHKEXXKv0d0b22iL43bQ/L6w6/dZVTFfR1VR3MJbM3k9V3Zdm6imj4iEt6CysJopyLNVUkkbsmWN7HbHNLT3rCrkQrFScRnRHgFXVYqTiM6I8AkmPAganjv6R8Sp/c9PhoYRWwTOkvpD3ZP5QwtI+t+dQFTx39J3iVjWyjeVDFK66l+p34M82jo6lx2N39x6hIsrqfChpw6sHO2p/wDmueg2zjSFP4Vu0rILBs2W0ezL647XGHWoSsWvyt9S0bVbpdCeczBxpoar6io/cWMyYINNHOPrN+4pfDPSbE4WqIXxnaz1wfpmI71mn9JlKOLFM78rAO91+5RpaVpR9StbOmq6EAavAhpppu1N+4nDMC+Xm7Uv7i3qj0oN9iiv0pAO4NPitH7d1MxtBQwuP+W+U/7SE6hPdPqK5R5XQcMwP5abtTfuJwrA/lpu1L+4thkWKzZ+DQQja6GFtucPyj3KHxJjWZqivje/RkU0DHfTfLMaO/mWpJvV9a9jG2tl0p3JDhOCfLz9qX9xOE4J8vP2pf3FW67DMgAva6LK4jHnLlffQcgBuS3pAcmUo+ogLHZLszhpGw7Dy8mrRpVFZp/c+pNza2XQ6vg8uHmhqTBFIKYE780l9yclt8kl19GToIVc4Tgny8/al/cXrcv/AAiv6Tv0RqjxsuQARnNs5sPqdXOkhZVcs3qPO0yjktC7cJwT5eftS/uJwnBPl5+1L+4qvTYU55LWAukbx4eJJm05AN8r6XPJrW5h8LLlsdUyJ97FlRCBn2ZZD29YamcEvufUVSfC6E3wrA/l5+1L+4nCsD+Xm7Uv7i/d5xKEZQpYJm6nMggeCOTewD3LE3dxLEbT0FMDs3p0R6nXSXW9G37/AMD1S1VPY9mqwL5ebtS/uL84VgXy83al/cUhTekiL26AN6DmnxaFKU3pGozxo5Wc8bT+klK762fU1OD3XQr7Z8E1U1R1y/uLKybCPZpqr6Gf+UisVX6Q6Jrbsc+Q6mtjLT9S+wCqeK+kipkuIGshbt47usjJHZ+qyMZy2fu/4NlKEd10Nueowiw3ynq7XzZTp7X5LyaVHYnUYQYzvMFQH+yQ5w6y9zhb6FVisrZJTlTSve7a5xPVfQsC6I2NNW+pB2tdkFYqTiM6I8Aq6rFScRnRHgE8xYEDU8d/Sd4lY1kqeO/pO8SsadaCvUIiIMCIiANzCsQMD8sRRScksYePpfOPoVcpPSW8RhsNJGx+jjEtGzJYAPHrVBXVdy2FU9DStqawMbK4ZWU4XLcrisYNOVbSBnuTsXPb3FRtVZexvvJOiIWnwPEcQ9armdFDp9f1c34YRbrdb6rFLWU9K4QYVFv9STk7+4B5B1iIaL8oAA5dTFN0FVicnB6RhbEdIvYke9M4aG/hHfmUzNFBg1PdtpKuQWBI6yB7MY7830k21k9doruUSTzXu32IGspHUjmtLjPiU503yt5ytYJ0ynUdWkWGmAxenDCWMOUIiGPfpy5HXLiDsGSWjog6yrHSRupaaSvqCTVVF2099IyxnlOw5NyNgsPaUY/D8kUcDh6z2Pnk/OCWg/kiHaKrGVHX+/8AETkqkxuX/hFf0nfojVRw+Jpu6T/DBDZLC5aJMr1xytLQeXMNatu5X+D1/Sd+iNROA0Ie+KI5uF00rQfxtkkcxx/NExCdHL17A1VR9O5t09AJZOCVLxHVR24NODmeBnax5GcgixY7SNGqxzPq2OfwbGYS2UZm1LczwNALyMz2/iseUa15oqI11GWC4rKLM0aC+O5sy/vNIIGwtHvKYwSrhxWDg9XmqYx6r9DiB7Q5feb9eacnTN7a8rzXkx0q6b/Pk/Mjp9zdbRfe4fO6WI5xvZubbTFna/nF+YL1S+kZxaWVlKyW2a4s3ONTmOBH1HUsENZWYRLvcg3yBxzDPkuG2N3sO2jxzFWmpoqPFYXSQhomyTZ3Fex1swlA4wvzjYVkmtZqq5XcaKf2uj4OaY1ijJ3XZSwwDZGCD+Y6D9GhRq9Sxlri1ws5pIcDqINiOteV2RSSyORtt5hERaYEREAFYqTiM6I8Aq6rFScRnRHgEkx4EDU8d/Sd4lY1kqeO/pO8SsadaCvUIiIMCIiANjD5mska+RmW1pvk3tlEZwCdl7X5FYKSkq8WnLnu9RvGdYhkY91jdbuTrK9bj9xz6siSS7KcHToL+RnJ+LqudHVw2GkgzBscMbb8gH8yeslcltbKLpHNnTZWTa+rQiyymwqlJAsB25X6gTrPcBfQAqRuaw6TE6t1TU54mEXGo2ztib+EaT/9lo4lWzYrWNZGCGXIjadDGe093LbOfoFbMcx6moKU0tI8GYNyRk58knjPkcMwdnJtpvbMpqMoqi/M/gpeUs/tXyQWPT/2jiccDD9zG7IFtFm55HDnybDohZA7fsYmLeLFHI0cgjiMf6iV+eitsbXVMzj60UYsNjTlFx/2Af8A6sfo0YZKipldnJhffnlcD/SU7+mq2Sp1ETrR8v8AY97lP4PX87v0RqPmk3mLCp9GSXk8zZso9zj1rf3Kfwav5z+iNYN0dP8A3TQOtoc4dvLd/St+9rz7GfavTubmNyHDsVE7f8Kb1nAa2vzSDnDhl9SybvcFdBI2vozYEhzy32XHRIPwuvY8p5V63YubPhVJO5w3wZIH4iQWvb1tyvyrPuI3UQPpxSVjwCAWNy+K9h0NLtAIvbPbQElZXVNbZP0Hyq4vfNE7geJQYnTFsrGlwsJY/dOpzDpAOkHV9FRce3P1GGyiane7e7+rINIv7Eo0fyPcseJU0uFVgfESWHPGToew6WP5R5FdUwnEYqyAPYA5jxZzXWNjrY8f93St/hZxzizUlaZSykjieO4kKiTfcgMkcBvoHFLhmy26xcWuNo051HK87s9wrocqakaXRaXR6Szlbrc3vHKNFGXZZSjKP0nLaRlGX1BERUECIiACsVJxGdEeAVdVipOIzojwCSY8CBqeO/pO8SsayVPHf0neJWNOtBXqEREGBWr0fbnhVTl0rbwxC7hqc48VvNpJ5htVWY0kgNFySAANZOYAfVdnwveMLpGNnka1x9Z+svedOS0Z3WzDmAUPETcY0WrL2EE3V6IsoAa3NYNaOYADwC4/u93U8Kk3qE/cMP8AqOHtH8I1D682bdZu8dUtdDAwxxOzOJPrOGw2zNB2Z7qmKXh7C79UtR7e2vfTE2aavkja9sbywP45bmJA9nK05PINOtayIuyhy1Nqgr3Rb5kf8WJ0bui+1/AK++iOD1Kp+3IaPoHk/qC5wus+iqC1G93vyuPU1rfEFc3icoPzL+Hzmiv7lR/c9f0nfojW3jtPfA6c+5vbu1lN/rWtuaH904gPxu/RGp2vp8rAmjZTxu7JY7+SlJ0n+pfsViqxp/qc1qcTc+CGA8WIvI5S837s/WVooi7UqHI3U2v7Rk3reS8ujuC1rs+SRrYTnbmuLDNnUluS3ROo5srOYnWEjNo95v4h36OaDRY4RaoapNOp9FUlS2VjXxuDmOF2kawVzj0k7lmRt4VAzJGV980aPWzB4GrPmPPfaq9uX3XzUfqgCSIm5YTaxOksdq5s48V0vDN0NLXxuiDs72lron2DrEZ7e9zi64Lk7GV5aHbfhaxo9TiSLdxrDXU08kL9LDmPvA52u+oIWkvQTqqo4WqOgREWmBWKk4jOiPAKuqxUnEZ0R4BJMeBA1PHf0neJWNZKnjv6TvErGnWgr1CIiDDPRVbontkjID252kgGx2gHNcaQvFTUOkcXyPc950ucSSfqVjRZRVqbXYIiLTAiIgAus+imvD6V0XtRPN+USXcD15Q+i5MrT6NsS3mta0n1ZgWHn0tPWLfmUfEQvWbLWErs0SmAC2FYl/mP/SxTeOVohwaMa5IY42g/jaL9Tco/RQ+Di2GYpySyfpYozd5iGUykgBzRQMc4fie1tr8zR/uULt6fv2Ra9dhXy7lSREXacYREQAQHu0IiANqvxGSbJMzy9zBkhx41tIDnaXWudOfOVqoiEktAbqEREAFYqTiM6I8Aq6rFScRnRHgEkx4EDU8d/Sd4lY1kqeO/pO8SsadaCvUIiIMCIiACIiACIiAC9wyFrmuabOaQQdhBuD1rwiAL9gEuXhWJOtbKke62zKaw271R6ypMjy92k26mgNA+gACsmB4xHHhtZC4/ePcMgbcsBubmyCT9FVVGzjSUvUraOqXoERFYkEREAEREAEREAEREAFYqTiM6I8Aq6rFScRnRHgEkx4EBVOGW/P7R8SseUNoX0TwGL4UfYb5L84BF8KPsN8ly4xcHThXyfO+UNoTKG0L6I4BF8KPsN8k4BF8KPsN8kYxcG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rFSH1GdEeAXZuARfCj7DfJehRx/DZ2R5LH4tPYZeGpuZ1hqqlsbS+Rwa0aSdWpZkXEdZF0u6KlkcGR1MbnE2Aa4E9QUouc+jBtqmu5HAf75V0ZUtYqMqISzk5RqzRxDF4YCBPMyO+jKNr9a90GJRTAmGRrwNJabjrUB6TW/wB3ycjo/wBbR/Nb+4of+Bpv8oIuK5e8zLzv3fI2Y8ep3P3ts7DJe2QDnvzaVtVlbHE3LmkYxujKe4NHNcqGgb/ekp/5SPvkl8gp2oga9pa9oc05iCLg35Eskkxk20YMOxKKdpdBI17QbEtN7EaijcSiMphEjd9AuWXzgWvcjVmXMhJJhNbIxjcuKZv3QJsDfiXcc3quJaeQ32LoW53Cd4jOW7LmkOXNJ7zzp/KNAGwJ52ajnXJ6CQm5ZbrUll+OdbOv1FIqQ43UUd7cKivsyhfq0rercQjiaHyyNY0mwLjYbdPMFQN30BpK2nroxmLgH21ubp7UZI/KrZulrb0wbCbvqS2KIj/1dLvysynflVXZr6WtySm809iTw/EYpml0MjXtBsS03F9l1r1uPU8LsiaojY4anOA0862qGkbFGyOMWaxoa0cgFlRvS+37qn/zHfpWWcVKd02cnGFSzHdbRD/zkPbCmcsWvqtdVmpxiinaymbIyTf/ALuzCLgFriXclrdZCs4CySpsbFtkOd1dHrq4e2PBbGH47TzuyYKiN7tNmuBNtttNlRaJzGY5UOeWtY1riS4gAXZHnJOYae9Z4aEVOKsqKNo3iK2+ytzNc8B1wz3iQWgkZtP1q7KK6VJq1l80OiL8K/VD7qatzICyP/FmcIo+R0mYu/K3Kd+VQSq6Fm6Kpv0FfHM3Khka9oJF2m4uNIWyub7g5TSVtRQyHMSTHfWWi4PO6Mg/lXSE1pC7KiFs53lUIiJBwvwlfq8yRhwLXAEEWIIuCDpBB0hAHNfRxiETKitMkrGZTgW5T2tv60mi5z6R1q80WNRyzuiheyQMYHOex4cAXFwDc2v1SdOxZjhFP8vD/ps8llpaGOO+9RMZfTksa29ttgq2k4ydScIOKoQfpCpHy0MrY2lzgWusBckNcCbDmufoo3cXurpRSRRyTsjfG3JcHnJ0aCCcxBFtCuy0JsFp3uyn00LnayY2E/UkZ1imrl1g4O9eREbnqgVFXUVMdzDvccMbiCA8sL3OLb6QC8C/Op+tq2RML5XhrGi5JNtCysYALAWA0ALHU0rJABIxrwDcBzQ7PovY67E9aVtNjJURQMYwSTEKeWreHB5F6WLZE25zj35Bn+jVMej3dEKmnDHuG/RWa65zub7L+XMLHlB2q2NbbQtaLDomuymwxtcNBDGg59OcC6d2lY3WvQRWdJVXubSIikVIXdhhPCaSWMD17ZUfSZnHXo+pVX9Gzn1AjdKPUpGuji5XSZyedsdm8ziugkLFTUrIwRGxrASSQ0BoJOkkDWdqorSkHEm4VleMwXPPTBIN7p23F8tx6gB/NdDWtPQRPOU+JjnWtdzGuNtlyNGdZZyuSUjbSN6NCHxHFqQRNkfNC4wjfGASsuXNa7M0A5yQSLcqnYpLtBItcA81wtU4NTnTTQ/6TPJbpaLWtmWNrY1JnM6CWN+N1AcWlj2OYbkWddkYI5dBC8UExwmuMUhPBZs7XHUNAcTtbxXcmfYuh/2RT/Lw/wCmzyWaoo45Lb5Gx9tGU0OtfZcZlV2yeVMqUJfhNb51qZGvBFwQQdB/6qqVBFZXFsdSYxSNzOj3skySg5Vg9rgQGC17aXFWtkLWtDWtAaBYAAAAbAFggw2FhDmQxtI0FrGgjVmIClF0KyjU5vu8w59LLBVipfLIHAEv3sH1fWbmja31TZwOZdIwyvZPGySNwLXtBHJcXsdhGxfs9BE85T4mOda13MaTbZcjRnK901KyO4jY1gJuclobc6Lm2vMmlO9FJ6oWMLsm1ozMiIplCCfuvogSDVRgg2OnSPovz7ZUPzcff5Lk1Z/iSdN3iVhXcvCx5OLEy4Ov/bKh+bj7/JPtlQ/Nx9/kuQItwkeQxMuDr/2yofm4+/yT7ZUPzcff5LkCIwkeQxMuDr/2yofm4+/yT7ZUPzcff5LkCIwkeQxMuDr/ANsqH5uPv8k+2VD83H3+S5AiMJHkMTLg6/8AbKh+bj7/ACT7ZUPzcff5LkCIwkeQxMuDr/2yofm4+/yT7ZUPzcff5LkCIwkeQxMuDr/2yofm4+/yT7ZUPzcff5LkCIwkeQxMuDr/ANsqH5uPv8k+2VD83H3+S5AiMJHkMTLg6/8AbKh+bj7/ACT7ZUPzcff5LkCIwkeQxMuDr/2yofm4+/yT7ZUPzcff5LkCIwkeQxMuDr/2yofm4+/yT7ZUPzcff5LkCIwkeQxMuDr/ANsqH5uPv8lnbumpSARUMsdGnyXGVN03Eb0R4JX4WK3NXiZc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07975" y="1381579"/>
            <a:ext cx="8374472" cy="46599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r>
              <a:rPr lang="hr-HR" sz="2400" dirty="0">
                <a:solidFill>
                  <a:schemeClr val="tx2"/>
                </a:solidFill>
              </a:rPr>
              <a:t>Vrste intervjua prema obliku:</a:t>
            </a:r>
          </a:p>
          <a:p>
            <a:endParaRPr lang="hr-HR" sz="2400" b="1" dirty="0">
              <a:solidFill>
                <a:schemeClr val="tx2"/>
              </a:solidFill>
            </a:endParaRPr>
          </a:p>
          <a:p>
            <a:pPr marL="342900" indent="-342900">
              <a:buFontTx/>
              <a:buChar char="-"/>
            </a:pPr>
            <a:r>
              <a:rPr lang="hr-HR" sz="2400" dirty="0">
                <a:solidFill>
                  <a:schemeClr val="tx2"/>
                </a:solidFill>
              </a:rPr>
              <a:t>Nestrukturirani ili slobodni intervju =&gt; ne pridržavamo se čvršće definirane sheme nego tijek intervjua prilagođavamo ispitaniku i tijeku situacije =&gt; ne znači da se razgovor vodi bez ikakva plana jer imamo jasno definiran cilj razgovora ali ga ostvarujemo u slobodnom razgovoru (nemamo unaprijed pripremljena pitanja).</a:t>
            </a:r>
          </a:p>
          <a:p>
            <a:pPr marL="342900" indent="-342900">
              <a:buFontTx/>
              <a:buChar char="-"/>
            </a:pPr>
            <a:endParaRPr lang="hr-HR" sz="2400" dirty="0">
              <a:solidFill>
                <a:schemeClr val="tx2"/>
              </a:solidFill>
            </a:endParaRPr>
          </a:p>
          <a:p>
            <a:pPr marL="342900" indent="-342900">
              <a:buFontTx/>
              <a:buChar char="-"/>
            </a:pPr>
            <a:r>
              <a:rPr lang="hr-HR" sz="2400" dirty="0" err="1">
                <a:solidFill>
                  <a:schemeClr val="tx2"/>
                </a:solidFill>
              </a:rPr>
              <a:t>Polustrukturirani</a:t>
            </a:r>
            <a:r>
              <a:rPr lang="hr-HR" sz="2400" dirty="0">
                <a:solidFill>
                  <a:schemeClr val="tx2"/>
                </a:solidFill>
              </a:rPr>
              <a:t> intervju =&gt; vodimo ga također bez strogo formuliranih pitanja ali imamo određene tematike koje moramo obuhvatiti razgovorom =&gt; sastavljamo natuknice, pitanja, potpitanja ali tijekom razgovora dopuštamo odstupanje od njih i dajemo veliku slobodu ispitaniku da inicira nove teme i sl. </a:t>
            </a:r>
          </a:p>
          <a:p>
            <a:pPr marL="342900" indent="-342900">
              <a:buFontTx/>
              <a:buChar char="-"/>
            </a:pPr>
            <a:endParaRPr lang="hr-HR" sz="2400" dirty="0">
              <a:solidFill>
                <a:schemeClr val="tx2"/>
              </a:solidFill>
            </a:endParaRPr>
          </a:p>
          <a:p>
            <a:pPr marL="342900" indent="-342900">
              <a:buFontTx/>
              <a:buChar char="-"/>
            </a:pPr>
            <a:r>
              <a:rPr lang="hr-HR" sz="2400" dirty="0">
                <a:solidFill>
                  <a:schemeClr val="tx2"/>
                </a:solidFill>
              </a:rPr>
              <a:t>Strukturirani ili standardizirani intervju  =&gt; ima jasno određenu (strukturiranu) shemu od koje ne smijemo odstupati te svim ispitanicima postavljamo ista pitanja =&gt; ova vrsta intervjua je vrlo slična anketnom upitniku ali pitanja nisu strogo formulirana i sva su otvorenog oblika</a:t>
            </a:r>
            <a:r>
              <a:rPr lang="hr-HR" sz="2400" dirty="0"/>
              <a:t>.</a:t>
            </a:r>
            <a:endParaRPr kumimoji="0" lang="hr-HR" sz="220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6146" name="Picture 2" descr="http://jsskagencies.com/wp-content/uploads/2014/11/interview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28600"/>
            <a:ext cx="1200962" cy="930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7888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81000"/>
            <a:ext cx="6858000" cy="685800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tx2"/>
                </a:solidFill>
              </a:rPr>
              <a:t>Vrste intervjua</a:t>
            </a:r>
          </a:p>
        </p:txBody>
      </p:sp>
      <p:sp>
        <p:nvSpPr>
          <p:cNvPr id="1026" name="AutoShape 2" descr="data:image/jpeg;base64,/9j/4AAQSkZJRgABAQAAAQABAAD/2wCEAAkGBxQTEhQUEBAUFhQVFxwaFRgYFRcXHxocFhwXGhwYFRUZHyggGhsmHBcYITEhJSksLi4wFx8zODMsNygtLisBCgoKDg0OGxAQGzckICQsLC8tLC83LCwsLyw3LCwsLDAsLCwtLCwsLS0sLCwsLCwsLCwsLCwsLCwsLCwsLCwsLP/AABEIAPkAygMBIgACEQEDEQH/xAAcAAEAAgMBAQEAAAAAAAAAAAAABQYDBAcCCAH/xABMEAABAwIBBQwHBgMGBAcAAAABAAIDBBEFEiExQVEGExQyYXFykZKhsdEHIkJSU1SBFiNigrLTNcHCFSUzc5OiQ2Th8CREY4PS4vH/xAAZAQADAQEBAAAAAAAAAAAAAAAAAgMBBAX/xAAxEQACAQEHAgUCBgMBAAAAAAAAAQIRAxIUITFBUZHBBGFxgaEiQhMygrHh8DNi8VL/2gAMAwEAAhEDEQA/AIepkOW/1jxjr5SsW+H3j1r1U8d/Sd4lY17SPIZ63w+8etN8PvHrXlFph63w+8etN8PvHrXlEAet8PvHrTfD7x615RAHrfD7x603w+8eteUQB63w+8etN8PvHrXlEAet8PvHrTfD7x61a8AwyN+GV0rh67XDJOzew1wtz5RB5FUksZJtrgaUWknyet8PvHrTfD7x615RMKet8PvHrTfD7x615RAHrfD7x603w+8eteUQB63w+8etN8PvHrXlEAet8PvHrTfD7x615RAHrfD7x61YqR5yGZzxRr5Aq2rFScRnRHgEkx4EDU8d/Sd4lY1kqeO/pO8SsadaCvUIiIMCIiACIiACIiAC/WtuQALk5h9V+KxbgcN3+tiBHqx/eO/Ja3+4t70s5XYtjRjeaRO4HTmPC8SjOlkj2nnayMHvCpFdSGJwa7Wxjxyh7Q4eNvor9RG9Bi5/5ib+lRe7LDr0VBUtH/BZG8/lym+Dh9QueznSbru+xacaxXku5TURF1HOEREAEREAEREAEREAFYqTiM6I8Aq6rFScRnRHgEkx4EDU8d/Sd4lY1kqeO/pO8SsadaCvUIiIMM9BSOlkbGy2U82bc2BOoX0AnQL6yvyspHxPLJWOY8anC3VtHKFia4ggg2IzgjURoIXaMGkhxOjY6eNrzxXjW140lpGdt8xFtRUbW0dnR0yK2dmp5bnFkV53Uej10LXS0ry+NouWO44GvJIzOHUc2tUZPC0jNViJODi6MIiJxQuo+iShAhlm9p7wzmDBfvLu4Lly6n6Ipf8Aw8zdkt+0xo/pXP4r/GX8P/kRHYU6+HYqds0p7mKdFEJsFa11hama4HYYwHA9bfFV/AjfC8SO2R/6WKbjnycCv/yxb2rs/mueeuX/AKX7F4ae3c5KERF6BwhERABeo4y4hrWlzjoABJPMBpVk3Ibj31l3udvcINsq1y46wwaM209+ddMpMKpcPhfI2MNDGkvefWcbaso7dgsM657XxEYOizZezsHJVeSOM4nhclOWtmAa9zcrIvcgHRlAaCbHNpzalpraxSvdPNJNJxnuvbYNTRyAWH0WqrxrTMjKlcgiItMCsVJxGdEeAVdVipOIzojwCSY8CBqeO/pO8SsayVPHf0neJWNOtBXqEREGBWbcLulFHK7fL7zIAH2z5JGh9tekg2/lZVlEsoqSoxoycXVH0VT1DZGtcxwc1wu1wNwQdYK5b6RNye8uNTA37px+8aPYcdY/Ce48+aG3KbqpaN1hd8JPrR3/ANzDqd3HvXYMOr4auHKjIfG4EOB1X0te3Uc+hcDjOwlXY7b0baNNzhlBhkkwdvLctzBcsB9a3vNb7QHJc5xmWmRYkEWI0jZzq2bpMHlwypZNTk72XXids2xv25r845irjUYfTYrS79GxomLSA7Q5rwOI8jjC+3UbhdLt6UlsznVjWq3RzPBMJdUve1nsRPkP5BmH1cWj6q4+iCb1qpu1sbh9MsHxCweimoDKiaGRtnvbmvpvGTlM/wB1/wApTcDHvGI1MJzBscrew9tu6/WltpOSlHyQ1lGjjL1G5o3wnEDte79Ea28RntgEQvxshvVIXeDVo7lD/c9fzu/RGsGOT/3PQt2yOPY30f1BLSs/1dja0j+nuVqTDXCnZP7D5HRjnaGkdd3dlaav2PhsGDU0LgMuUteOS5MjndTg38y2dwG5uEQGrq2NOlzMvitY32yDmzkE3OoBU/GpFyfJP8Gsrq4KIcMlEW/OYWx3Aa52bLJ1MGl2a5uM2bSt/cnudfWTZIuI255X7B7o/EdXWt7FayXFaxrIQcgZowdDGDTI/ZfT1BdTwjDIqOAMaQGMF3vdYXOt7z/3ZLa27jGm7+B7OxUpeSN2kpWxMayNoaxos0DUAubekvdMyW1NA/Ka115XDQS3QwHXY5zygbCsG7Pd0ZsqGkcWxaHSaC/kbra3vPJroySw8O635DW1sqXYhERdpyBERABWKk4jOiPAKuqxUnEZ0R4BJMeBA1PHf0neJWNZKnjv6TvErGnWgr1CIiDAiIgDPQtYZGiUlrCbOcNLQc2VbXbTbkVgfDV4TOHjOx2hwuY5RsOw2+o1XCrC6VuP3UU8tO2kri24GSDIPVe32buOhw0Z9gz3UbZtKtKrdFbJJulaPZlgw3FKbFKd0ZGcj7yM8Zp1OadYvocP+ipGHzy4RWlktzBJpIGZzdUjR7zb5xz7QVtY9uOmpHipw5zi1uewN3MHJ8RltWnn0qQo8VgxaDg9RaOpAuw6i4e1H/NmzrHNFJJtZxevkdDbbzyktPMjt2UPBK2CugzxykPJGgkcYA/jYb9pZ6siPGBIw+pUQueDtDon5+uO608LLnMlwqs9V4N6Zx0NeM4aD7rtR2OI1gKOFad7pHvzPpnyU8l9IBF2X5hvjfyp0np5U9thG9/f33JLcp/B6/nP6I1FVoMtNhsLdLjKO3NkjwKltyv8Hr+k79Eag8ErA2SCR1iKWKR9vxZcpYPq+SPrTrWT4fYV6JeXcm90cRrsTZSx/wCHCBHceyG55Hc/s84C2d3uMGRzMPoxcAta4N1kcWMcjbXPNyFR2F1poqR05N6usvvWstZfPIR+J2cbfV2FTOA0cWGQ8Krc9RIDkM0uF9IH4j7TtWjnm8qb0yS5fI6zrtXXyXBPYDhcOGUxfM9ocQDLJtOpjBpIGgAZyedUbHt0FRiUogp2O3u/qxjS63tSnQB3BZoqWrxiXLeciBpzHPkt2hg9t+0+GYK2VFTR4VA5kZbvuTcNvd73WzF5Ght+YDUl/LKrzm/gZ/Usso/ucxx7DBTSCHLy5Ggb6RxQ458hus2Frnl1WUavc0pe5znm7nEucdpJuT1rwu6KaWZxulcgiItMCIiACsVJxGdEeAVdVipOIzojwCSY8CBqeO/pO8SsayVPHf0neJWNOtBWEWWmpXyOyY2Oe7Y1pceoK1YX6PqiSxmcyFv4iHO7INuspZTjHVmxhKWiKgi67hu4WhiH3h312svfYfRrSB13Sp3GYYb6Gc05/qcVDFQroWw0jleH07JHhskzYm+85rndzQe+yukG4WmmYODYix8mvikHkyAcpvetup3DUHs1+T0pInfyCiqncRAOJitMekWDvDz4LHaqWkqexqsmtY1PcEWJ4ZoaXwjSBeRluQD1o+fN9V4qpqOvOXG4UlXe+c2je7TfLHFdf2sx515ipqqD/AxenIGgcKuPox4LVo4nXOfc1UNJKdckckbH8+VG6zvq0oSq678rL4YN0VNvM3cRndPaCuG9VsX+DMfVEg1Me4Zs5zteM19me8HjFYXlxe3JkfYTtIt97Hm3wDaQTflL+RYX4h6u9+s+IcVkhDiy/wAN4sW8wsDrBWpNMXWLjcgWudNhouddhm5gFaEKEpTqXfcv/CK/pO/RGqdQWLiHm0ZzyEaS1pvkjlJAA5cnYrjuX/hFf0nfojVGY6xBsDbaLj6jWls1nL1Gm6KPoWyCvbG/hlSwPmcBwSnGhjRmY9w1NA4o0k5+UZ3UbcvhONTHLdnbTjjkag5o4jOTNynSq3SYm5ri/KIkdfKltlvF833dyAw21jPsIGZSFBURg5UdLFK8nj1VQw3O0xXaD9cpK4Nf3+0NUkydl3SVtYN6w2ndFCPVBYACANRkzNZzDPyr3RejZ1i+sqQwnOcnPnOt0j8x6vqsRra+UW/tCjhboDWTxMtzFgLh1rX+yBlN58Vp3HaZTKetzgp1u5JpfLKUrqm/hEHj2DMpz93VwzC/sH1hzgXHeohdDpvR7TnjYgHdAMHeXFSlP6PKIcaaR/8A7jB+kJ14iCWbr7COwk3kqHKEXXKv0d0b22iL43bQ/L6w6/dZVTFfR1VR3MJbM3k9V3Zdm6imj4iEt6CysJopyLNVUkkbsmWN7HbHNLT3rCrkQrFScRnRHgFXVYqTiM6I8AkmPAganjv6R8Sp/c9PhoYRWwTOkvpD3ZP5QwtI+t+dQFTx39J3iVjWyjeVDFK66l+p34M82jo6lx2N39x6hIsrqfChpw6sHO2p/wDmueg2zjSFP4Vu0rILBs2W0ezL647XGHWoSsWvyt9S0bVbpdCeczBxpoar6io/cWMyYINNHOPrN+4pfDPSbE4WqIXxnaz1wfpmI71mn9JlKOLFM78rAO91+5RpaVpR9StbOmq6EAavAhpppu1N+4nDMC+Xm7Uv7i3qj0oN9iiv0pAO4NPitH7d1MxtBQwuP+W+U/7SE6hPdPqK5R5XQcMwP5abtTfuJwrA/lpu1L+4thkWKzZ+DQQja6GFtucPyj3KHxJjWZqivje/RkU0DHfTfLMaO/mWpJvV9a9jG2tl0p3JDhOCfLz9qX9xOE4J8vP2pf3FW67DMgAva6LK4jHnLlffQcgBuS3pAcmUo+ogLHZLszhpGw7Dy8mrRpVFZp/c+pNza2XQ6vg8uHmhqTBFIKYE780l9yclt8kl19GToIVc4Tgny8/al/cXrcv/AAiv6Tv0RqjxsuQARnNs5sPqdXOkhZVcs3qPO0yjktC7cJwT5eftS/uJwnBPl5+1L+4qvTYU55LWAukbx4eJJm05AN8r6XPJrW5h8LLlsdUyJ97FlRCBn2ZZD29YamcEvufUVSfC6E3wrA/l5+1L+4nCsD+Xm7Uv7i/d5xKEZQpYJm6nMggeCOTewD3LE3dxLEbT0FMDs3p0R6nXSXW9G37/AMD1S1VPY9mqwL5ebtS/uL84VgXy83al/cUhTekiL26AN6DmnxaFKU3pGozxo5Wc8bT+klK762fU1OD3XQr7Z8E1U1R1y/uLKybCPZpqr6Gf+UisVX6Q6Jrbsc+Q6mtjLT9S+wCqeK+kipkuIGshbt47usjJHZ+qyMZy2fu/4NlKEd10Nueowiw3ynq7XzZTp7X5LyaVHYnUYQYzvMFQH+yQ5w6y9zhb6FVisrZJTlTSve7a5xPVfQsC6I2NNW+pB2tdkFYqTiM6I8Aq6rFScRnRHgE8xYEDU8d/Sd4lY1kqeO/pO8SsadaCvUIiIMCIiANzCsQMD8sRRScksYePpfOPoVcpPSW8RhsNJGx+jjEtGzJYAPHrVBXVdy2FU9DStqawMbK4ZWU4XLcrisYNOVbSBnuTsXPb3FRtVZexvvJOiIWnwPEcQ9armdFDp9f1c34YRbrdb6rFLWU9K4QYVFv9STk7+4B5B1iIaL8oAA5dTFN0FVicnB6RhbEdIvYke9M4aG/hHfmUzNFBg1PdtpKuQWBI6yB7MY7830k21k9doruUSTzXu32IGspHUjmtLjPiU503yt5ytYJ0ynUdWkWGmAxenDCWMOUIiGPfpy5HXLiDsGSWjog6yrHSRupaaSvqCTVVF2099IyxnlOw5NyNgsPaUY/D8kUcDh6z2Pnk/OCWg/kiHaKrGVHX+/8AETkqkxuX/hFf0nfojVRw+Jpu6T/DBDZLC5aJMr1xytLQeXMNatu5X+D1/Sd+iNROA0Ie+KI5uF00rQfxtkkcxx/NExCdHL17A1VR9O5t09AJZOCVLxHVR24NODmeBnax5GcgixY7SNGqxzPq2OfwbGYS2UZm1LczwNALyMz2/iseUa15oqI11GWC4rKLM0aC+O5sy/vNIIGwtHvKYwSrhxWDg9XmqYx6r9DiB7Q5feb9eacnTN7a8rzXkx0q6b/Pk/Mjp9zdbRfe4fO6WI5xvZubbTFna/nF+YL1S+kZxaWVlKyW2a4s3ONTmOBH1HUsENZWYRLvcg3yBxzDPkuG2N3sO2jxzFWmpoqPFYXSQhomyTZ3Fex1swlA4wvzjYVkmtZqq5XcaKf2uj4OaY1ijJ3XZSwwDZGCD+Y6D9GhRq9Sxlri1ws5pIcDqINiOteV2RSSyORtt5hERaYEREAFYqTiM6I8Aq6rFScRnRHgEkx4EDU8d/Sd4lY1kqeO/pO8SsadaCvUIiIMCIiANjD5mska+RmW1pvk3tlEZwCdl7X5FYKSkq8WnLnu9RvGdYhkY91jdbuTrK9bj9xz6siSS7KcHToL+RnJ+LqudHVw2GkgzBscMbb8gH8yeslcltbKLpHNnTZWTa+rQiyymwqlJAsB25X6gTrPcBfQAqRuaw6TE6t1TU54mEXGo2ztib+EaT/9lo4lWzYrWNZGCGXIjadDGe093LbOfoFbMcx6moKU0tI8GYNyRk58knjPkcMwdnJtpvbMpqMoqi/M/gpeUs/tXyQWPT/2jiccDD9zG7IFtFm55HDnybDohZA7fsYmLeLFHI0cgjiMf6iV+eitsbXVMzj60UYsNjTlFx/2Af8A6sfo0YZKipldnJhffnlcD/SU7+mq2Sp1ETrR8v8AY97lP4PX87v0RqPmk3mLCp9GSXk8zZso9zj1rf3Kfwav5z+iNYN0dP8A3TQOtoc4dvLd/St+9rz7GfavTubmNyHDsVE7f8Kb1nAa2vzSDnDhl9SybvcFdBI2vozYEhzy32XHRIPwuvY8p5V63YubPhVJO5w3wZIH4iQWvb1tyvyrPuI3UQPpxSVjwCAWNy+K9h0NLtAIvbPbQElZXVNbZP0Hyq4vfNE7geJQYnTFsrGlwsJY/dOpzDpAOkHV9FRce3P1GGyiane7e7+rINIv7Eo0fyPcseJU0uFVgfESWHPGToew6WP5R5FdUwnEYqyAPYA5jxZzXWNjrY8f93St/hZxzizUlaZSykjieO4kKiTfcgMkcBvoHFLhmy26xcWuNo051HK87s9wrocqakaXRaXR6Szlbrc3vHKNFGXZZSjKP0nLaRlGX1BERUECIiACsVJxGdEeAVdVipOIzojwCSY8CBqeO/pO8SsayVPHf0neJWNOtBXqEREGBWr0fbnhVTl0rbwxC7hqc48VvNpJ5htVWY0kgNFySAANZOYAfVdnwveMLpGNnka1x9Z+svedOS0Z3WzDmAUPETcY0WrL2EE3V6IsoAa3NYNaOYADwC4/u93U8Kk3qE/cMP8AqOHtH8I1D682bdZu8dUtdDAwxxOzOJPrOGw2zNB2Z7qmKXh7C79UtR7e2vfTE2aavkja9sbywP45bmJA9nK05PINOtayIuyhy1Nqgr3Rb5kf8WJ0bui+1/AK++iOD1Kp+3IaPoHk/qC5wus+iqC1G93vyuPU1rfEFc3icoPzL+Hzmiv7lR/c9f0nfojW3jtPfA6c+5vbu1lN/rWtuaH904gPxu/RGp2vp8rAmjZTxu7JY7+SlJ0n+pfsViqxp/qc1qcTc+CGA8WIvI5S837s/WVooi7UqHI3U2v7Rk3reS8ujuC1rs+SRrYTnbmuLDNnUluS3ROo5srOYnWEjNo95v4h36OaDRY4RaoapNOp9FUlS2VjXxuDmOF2kawVzj0k7lmRt4VAzJGV980aPWzB4GrPmPPfaq9uX3XzUfqgCSIm5YTaxOksdq5s48V0vDN0NLXxuiDs72lron2DrEZ7e9zi64Lk7GV5aHbfhaxo9TiSLdxrDXU08kL9LDmPvA52u+oIWkvQTqqo4WqOgREWmBWKk4jOiPAKuqxUnEZ0R4BJMeBA1PHf0neJWNZKnjv6TvErGnWgr1CIiDDPRVbontkjID252kgGx2gHNcaQvFTUOkcXyPc950ucSSfqVjRZRVqbXYIiLTAiIgAus+imvD6V0XtRPN+USXcD15Q+i5MrT6NsS3mta0n1ZgWHn0tPWLfmUfEQvWbLWErs0SmAC2FYl/mP/SxTeOVohwaMa5IY42g/jaL9Tco/RQ+Di2GYpySyfpYozd5iGUykgBzRQMc4fie1tr8zR/uULt6fv2Ra9dhXy7lSREXacYREQAQHu0IiANqvxGSbJMzy9zBkhx41tIDnaXWudOfOVqoiEktAbqEREAFYqTiM6I8Aq6rFScRnRHgEkx4EDU8d/Sd4lY1kqeO/pO8SsadaCvUIiIMCIiACIiACIiAC9wyFrmuabOaQQdhBuD1rwiAL9gEuXhWJOtbKke62zKaw271R6ypMjy92k26mgNA+gACsmB4xHHhtZC4/ePcMgbcsBubmyCT9FVVGzjSUvUraOqXoERFYkEREAEREAEREAEREAFYqTiM6I8Aq6rFScRnRHgEkx4EBVOGW/P7R8SseUNoX0TwGL4UfYb5L84BF8KPsN8ly4xcHThXyfO+UNoTKG0L6I4BF8KPsN8k4BF8KPsN8kYxcG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rFSH1GdEeAXZuARfCj7DfJehRx/DZ2R5LH4tPYZeGpuZ1hqqlsbS+Rwa0aSdWpZkXEdZF0u6KlkcGR1MbnE2Aa4E9QUouc+jBtqmu5HAf75V0ZUtYqMqISzk5RqzRxDF4YCBPMyO+jKNr9a90GJRTAmGRrwNJabjrUB6TW/wB3ycjo/wBbR/Nb+4of+Bpv8oIuK5e8zLzv3fI2Y8ep3P3ts7DJe2QDnvzaVtVlbHE3LmkYxujKe4NHNcqGgb/ekp/5SPvkl8gp2oga9pa9oc05iCLg35Eskkxk20YMOxKKdpdBI17QbEtN7EaijcSiMphEjd9AuWXzgWvcjVmXMhJJhNbIxjcuKZv3QJsDfiXcc3quJaeQ32LoW53Cd4jOW7LmkOXNJ7zzp/KNAGwJ52ajnXJ6CQm5ZbrUll+OdbOv1FIqQ43UUd7cKivsyhfq0rercQjiaHyyNY0mwLjYbdPMFQN30BpK2nroxmLgH21ubp7UZI/KrZulrb0wbCbvqS2KIj/1dLvysynflVXZr6WtySm809iTw/EYpml0MjXtBsS03F9l1r1uPU8LsiaojY4anOA0862qGkbFGyOMWaxoa0cgFlRvS+37qn/zHfpWWcVKd02cnGFSzHdbRD/zkPbCmcsWvqtdVmpxiinaymbIyTf/ALuzCLgFriXclrdZCs4CySpsbFtkOd1dHrq4e2PBbGH47TzuyYKiN7tNmuBNtttNlRaJzGY5UOeWtY1riS4gAXZHnJOYae9Z4aEVOKsqKNo3iK2+ytzNc8B1wz3iQWgkZtP1q7KK6VJq1l80OiL8K/VD7qatzICyP/FmcIo+R0mYu/K3Kd+VQSq6Fm6Kpv0FfHM3Khka9oJF2m4uNIWyub7g5TSVtRQyHMSTHfWWi4PO6Mg/lXSE1pC7KiFs53lUIiJBwvwlfq8yRhwLXAEEWIIuCDpBB0hAHNfRxiETKitMkrGZTgW5T2tv60mi5z6R1q80WNRyzuiheyQMYHOex4cAXFwDc2v1SdOxZjhFP8vD/ps8llpaGOO+9RMZfTksa29ttgq2k4ydScIOKoQfpCpHy0MrY2lzgWusBckNcCbDmufoo3cXurpRSRRyTsjfG3JcHnJ0aCCcxBFtCuy0JsFp3uyn00LnayY2E/UkZ1imrl1g4O9eREbnqgVFXUVMdzDvccMbiCA8sL3OLb6QC8C/Op+tq2RML5XhrGi5JNtCysYALAWA0ALHU0rJABIxrwDcBzQ7PovY67E9aVtNjJURQMYwSTEKeWreHB5F6WLZE25zj35Bn+jVMej3dEKmnDHuG/RWa65zub7L+XMLHlB2q2NbbQtaLDomuymwxtcNBDGg59OcC6d2lY3WvQRWdJVXubSIikVIXdhhPCaSWMD17ZUfSZnHXo+pVX9Gzn1AjdKPUpGuji5XSZyedsdm8ziugkLFTUrIwRGxrASSQ0BoJOkkDWdqorSkHEm4VleMwXPPTBIN7p23F8tx6gB/NdDWtPQRPOU+JjnWtdzGuNtlyNGdZZyuSUjbSN6NCHxHFqQRNkfNC4wjfGASsuXNa7M0A5yQSLcqnYpLtBItcA81wtU4NTnTTQ/6TPJbpaLWtmWNrY1JnM6CWN+N1AcWlj2OYbkWddkYI5dBC8UExwmuMUhPBZs7XHUNAcTtbxXcmfYuh/2RT/Lw/wCmzyWaoo45Lb5Gx9tGU0OtfZcZlV2yeVMqUJfhNb51qZGvBFwQQdB/6qqVBFZXFsdSYxSNzOj3skySg5Vg9rgQGC17aXFWtkLWtDWtAaBYAAAAbAFggw2FhDmQxtI0FrGgjVmIClF0KyjU5vu8w59LLBVipfLIHAEv3sH1fWbmja31TZwOZdIwyvZPGySNwLXtBHJcXsdhGxfs9BE85T4mOda13MaTbZcjRnK901KyO4jY1gJuclobc6Lm2vMmlO9FJ6oWMLsm1ozMiIplCCfuvogSDVRgg2OnSPovz7ZUPzcff5Lk1Z/iSdN3iVhXcvCx5OLEy4Ov/bKh+bj7/JPtlQ/Nx9/kuQItwkeQxMuDr/2yofm4+/yT7ZUPzcff5LkCIwkeQxMuDr/2yofm4+/yT7ZUPzcff5LkCIwkeQxMuDr/ANsqH5uPv8k+2VD83H3+S5AiMJHkMTLg6/8AbKh+bj7/ACT7ZUPzcff5LkCIwkeQxMuDr/2yofm4+/yT7ZUPzcff5LkCIwkeQxMuDr/2yofm4+/yT7ZUPzcff5LkCIwkeQxMuDr/ANsqH5uPv8k+2VD83H3+S5AiMJHkMTLg6/8AbKh+bj7/ACT7ZUPzcff5LkCIwkeQxMuDr/2yofm4+/yT7ZUPzcff5LkCIwkeQxMuDr/2yofm4+/yT7ZUPzcff5LkCIwkeQxMuDr/ANsqH5uPv8lnbumpSARUMsdGnyXGVN03Eb0R4JX4WK3NXiZc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12329" y="1381579"/>
            <a:ext cx="8374472" cy="46599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>
                <a:solidFill>
                  <a:schemeClr val="tx2"/>
                </a:solidFill>
              </a:rPr>
              <a:t>Vrste intervjua prema načinu primjene:</a:t>
            </a:r>
            <a:endParaRPr lang="hr-HR" dirty="0">
              <a:solidFill>
                <a:schemeClr val="tx2"/>
              </a:solidFill>
            </a:endParaRPr>
          </a:p>
          <a:p>
            <a:endParaRPr lang="it-IT" dirty="0">
              <a:solidFill>
                <a:schemeClr val="tx2"/>
              </a:solidFill>
            </a:endParaRPr>
          </a:p>
          <a:p>
            <a:r>
              <a:rPr lang="hr-HR" dirty="0">
                <a:solidFill>
                  <a:schemeClr val="tx2"/>
                </a:solidFill>
              </a:rPr>
              <a:t>- Individualni ili personalni intervju  =&gt; odvija se "licem u lice" (zbog toga se</a:t>
            </a:r>
          </a:p>
          <a:p>
            <a:r>
              <a:rPr lang="hr-HR" dirty="0">
                <a:solidFill>
                  <a:schemeClr val="tx2"/>
                </a:solidFill>
              </a:rPr>
              <a:t>još ponekad naziva face-to-face intervju) =&gt; osobito je prikladan za istraživanje osjetljivih tema kao i za provedbu tzv. dubinskih intervjua kojima se ispituje pozadina mišljenja i stavova, motivi …</a:t>
            </a:r>
          </a:p>
          <a:p>
            <a:endParaRPr lang="hr-HR" dirty="0">
              <a:solidFill>
                <a:schemeClr val="tx2"/>
              </a:solidFill>
            </a:endParaRPr>
          </a:p>
          <a:p>
            <a:r>
              <a:rPr lang="hr-HR" dirty="0">
                <a:solidFill>
                  <a:schemeClr val="tx2"/>
                </a:solidFill>
              </a:rPr>
              <a:t>- Grupni intervju =&gt; istovremeni razgovor o nekoj temi s više sugovornika =&gt; prikladan u istraživanju tema o kojima je realno očekivati raspravu i slobodno izražavanje stavova i mišljenja =&gt; ekonomičniji od individualnog (isti je broj ispitanika moguće intervjuirati u kraće vrijeme) i dolazi do grupne facilitacije (međusobnog poticanja sudionika</a:t>
            </a:r>
          </a:p>
          <a:p>
            <a:r>
              <a:rPr lang="hr-HR" dirty="0">
                <a:solidFill>
                  <a:schemeClr val="tx2"/>
                </a:solidFill>
              </a:rPr>
              <a:t>na raspravu).</a:t>
            </a:r>
          </a:p>
          <a:p>
            <a:endParaRPr kumimoji="0" lang="hr-HR" sz="22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endParaRPr kumimoji="0" lang="hr-HR" sz="22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7170" name="Picture 2" descr="http://jsskagencies.com/wp-content/uploads/2014/11/interview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621" y="5334000"/>
            <a:ext cx="1319283" cy="102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://metaconnects.org/sites/default/files/u3/FocusGrou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412" y="4953000"/>
            <a:ext cx="2219325" cy="147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6716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xQTEhQUEBAUFhQVFxwaFRgYFRcXHxocFhwXGhwYFRUZHyggGhsmHBcYITEhJSksLi4wFx8zODMsNygtLisBCgoKDg0OGxAQGzckICQsLC8tLC83LCwsLyw3LCwsLDAsLCwtLCwsLS0sLCwsLCwsLCwsLCwsLCwsLCwsLCwsLP/AABEIAPkAygMBIgACEQEDEQH/xAAcAAEAAgMBAQEAAAAAAAAAAAAABQYDBAcCCAH/xABMEAABAwIBBQwHBgMGBAcAAAABAAIDBBEFEiExQVEGExQyYXFykZKhsdEHIkJSU1SBFiNigrLTNcHCFSUzc5OiQ2Th8CREY4PS4vH/xAAZAQADAQEBAAAAAAAAAAAAAAAAAgMBBAX/xAAxEQACAQEHAgUCBgMBAAAAAAAAAQIRAxIUITFBUZHBBGFxgaEiQhMygrHh8DNi8VL/2gAMAwEAAhEDEQA/AIepkOW/1jxjr5SsW+H3j1r1U8d/Sd4lY17SPIZ63w+8etN8PvHrXlFph63w+8etN8PvHrXlEAet8PvHrTfD7x615RAHrfD7x603w+8eteUQB63w+8etN8PvHrXlEAet8PvHrTfD7x61a8AwyN+GV0rh67XDJOzew1wtz5RB5FUksZJtrgaUWknyet8PvHrTfD7x615RMKet8PvHrTfD7x615RAHrfD7x603w+8eteUQB63w+8etN8PvHrXlEAet8PvHrTfD7x615RAHrfD7x61YqR5yGZzxRr5Aq2rFScRnRHgEkx4EDU8d/Sd4lY1kqeO/pO8SsadaCvUIiIMCIiACIiACIiAC/WtuQALk5h9V+KxbgcN3+tiBHqx/eO/Ja3+4t70s5XYtjRjeaRO4HTmPC8SjOlkj2nnayMHvCpFdSGJwa7Wxjxyh7Q4eNvor9RG9Bi5/5ib+lRe7LDr0VBUtH/BZG8/lym+Dh9QueznSbru+xacaxXku5TURF1HOEREAEREAEREAEREAFYqTiM6I8Aq6rFScRnRHgEkx4EDU8d/Sd4lY1kqeO/pO8SsadaCvUIiIMM9BSOlkbGy2U82bc2BOoX0AnQL6yvyspHxPLJWOY8anC3VtHKFia4ggg2IzgjURoIXaMGkhxOjY6eNrzxXjW140lpGdt8xFtRUbW0dnR0yK2dmp5bnFkV53Uej10LXS0ry+NouWO44GvJIzOHUc2tUZPC0jNViJODi6MIiJxQuo+iShAhlm9p7wzmDBfvLu4Lly6n6Ipf8Aw8zdkt+0xo/pXP4r/GX8P/kRHYU6+HYqds0p7mKdFEJsFa11hama4HYYwHA9bfFV/AjfC8SO2R/6WKbjnycCv/yxb2rs/mueeuX/AKX7F4ae3c5KERF6BwhERABeo4y4hrWlzjoABJPMBpVk3Ibj31l3udvcINsq1y46wwaM209+ddMpMKpcPhfI2MNDGkvefWcbaso7dgsM657XxEYOizZezsHJVeSOM4nhclOWtmAa9zcrIvcgHRlAaCbHNpzalpraxSvdPNJNJxnuvbYNTRyAWH0WqrxrTMjKlcgiItMCsVJxGdEeAVdVipOIzojwCSY8CBqeO/pO8SsayVPHf0neJWNOtBXqEREGBWbcLulFHK7fL7zIAH2z5JGh9tekg2/lZVlEsoqSoxoycXVH0VT1DZGtcxwc1wu1wNwQdYK5b6RNye8uNTA37px+8aPYcdY/Ce48+aG3KbqpaN1hd8JPrR3/ANzDqd3HvXYMOr4auHKjIfG4EOB1X0te3Uc+hcDjOwlXY7b0baNNzhlBhkkwdvLctzBcsB9a3vNb7QHJc5xmWmRYkEWI0jZzq2bpMHlwypZNTk72XXids2xv25r845irjUYfTYrS79GxomLSA7Q5rwOI8jjC+3UbhdLt6UlsznVjWq3RzPBMJdUve1nsRPkP5BmH1cWj6q4+iCb1qpu1sbh9MsHxCweimoDKiaGRtnvbmvpvGTlM/wB1/wApTcDHvGI1MJzBscrew9tu6/WltpOSlHyQ1lGjjL1G5o3wnEDte79Ea28RntgEQvxshvVIXeDVo7lD/c9fzu/RGsGOT/3PQt2yOPY30f1BLSs/1dja0j+nuVqTDXCnZP7D5HRjnaGkdd3dlaav2PhsGDU0LgMuUteOS5MjndTg38y2dwG5uEQGrq2NOlzMvitY32yDmzkE3OoBU/GpFyfJP8Gsrq4KIcMlEW/OYWx3Aa52bLJ1MGl2a5uM2bSt/cnudfWTZIuI255X7B7o/EdXWt7FayXFaxrIQcgZowdDGDTI/ZfT1BdTwjDIqOAMaQGMF3vdYXOt7z/3ZLa27jGm7+B7OxUpeSN2kpWxMayNoaxos0DUAubekvdMyW1NA/Ka115XDQS3QwHXY5zygbCsG7Pd0ZsqGkcWxaHSaC/kbra3vPJroySw8O635DW1sqXYhERdpyBERABWKk4jOiPAKuqxUnEZ0R4BJMeBA1PHf0neJWNZKnjv6TvErGnWgr1CIiDAiIgDPQtYZGiUlrCbOcNLQc2VbXbTbkVgfDV4TOHjOx2hwuY5RsOw2+o1XCrC6VuP3UU8tO2kri24GSDIPVe32buOhw0Z9gz3UbZtKtKrdFbJJulaPZlgw3FKbFKd0ZGcj7yM8Zp1OadYvocP+ipGHzy4RWlktzBJpIGZzdUjR7zb5xz7QVtY9uOmpHipw5zi1uewN3MHJ8RltWnn0qQo8VgxaDg9RaOpAuw6i4e1H/NmzrHNFJJtZxevkdDbbzyktPMjt2UPBK2CugzxykPJGgkcYA/jYb9pZ6siPGBIw+pUQueDtDon5+uO608LLnMlwqs9V4N6Zx0NeM4aD7rtR2OI1gKOFad7pHvzPpnyU8l9IBF2X5hvjfyp0np5U9thG9/f33JLcp/B6/nP6I1FVoMtNhsLdLjKO3NkjwKltyv8Hr+k79Eag8ErA2SCR1iKWKR9vxZcpYPq+SPrTrWT4fYV6JeXcm90cRrsTZSx/wCHCBHceyG55Hc/s84C2d3uMGRzMPoxcAta4N1kcWMcjbXPNyFR2F1poqR05N6usvvWstZfPIR+J2cbfV2FTOA0cWGQ8Krc9RIDkM0uF9IH4j7TtWjnm8qb0yS5fI6zrtXXyXBPYDhcOGUxfM9ocQDLJtOpjBpIGgAZyedUbHt0FRiUogp2O3u/qxjS63tSnQB3BZoqWrxiXLeciBpzHPkt2hg9t+0+GYK2VFTR4VA5kZbvuTcNvd73WzF5Ght+YDUl/LKrzm/gZ/Usso/ucxx7DBTSCHLy5Ggb6RxQ458hus2Frnl1WUavc0pe5znm7nEucdpJuT1rwu6KaWZxulcgiItMCIiACsVJxGdEeAVdVipOIzojwCSY8CBqeO/pO8SsayVPHf0neJWNOtBWEWWmpXyOyY2Oe7Y1pceoK1YX6PqiSxmcyFv4iHO7INuspZTjHVmxhKWiKgi67hu4WhiH3h312svfYfRrSB13Sp3GYYb6Gc05/qcVDFQroWw0jleH07JHhskzYm+85rndzQe+yukG4WmmYODYix8mvikHkyAcpvetup3DUHs1+T0pInfyCiqncRAOJitMekWDvDz4LHaqWkqexqsmtY1PcEWJ4ZoaXwjSBeRluQD1o+fN9V4qpqOvOXG4UlXe+c2je7TfLHFdf2sx515ipqqD/AxenIGgcKuPox4LVo4nXOfc1UNJKdckckbH8+VG6zvq0oSq678rL4YN0VNvM3cRndPaCuG9VsX+DMfVEg1Me4Zs5zteM19me8HjFYXlxe3JkfYTtIt97Hm3wDaQTflL+RYX4h6u9+s+IcVkhDiy/wAN4sW8wsDrBWpNMXWLjcgWudNhouddhm5gFaEKEpTqXfcv/CK/pO/RGqdQWLiHm0ZzyEaS1pvkjlJAA5cnYrjuX/hFf0nfojVGY6xBsDbaLj6jWls1nL1Gm6KPoWyCvbG/hlSwPmcBwSnGhjRmY9w1NA4o0k5+UZ3UbcvhONTHLdnbTjjkag5o4jOTNynSq3SYm5ri/KIkdfKltlvF833dyAw21jPsIGZSFBURg5UdLFK8nj1VQw3O0xXaD9cpK4Nf3+0NUkydl3SVtYN6w2ndFCPVBYACANRkzNZzDPyr3RejZ1i+sqQwnOcnPnOt0j8x6vqsRra+UW/tCjhboDWTxMtzFgLh1rX+yBlN58Vp3HaZTKetzgp1u5JpfLKUrqm/hEHj2DMpz93VwzC/sH1hzgXHeohdDpvR7TnjYgHdAMHeXFSlP6PKIcaaR/8A7jB+kJ14iCWbr7COwk3kqHKEXXKv0d0b22iL43bQ/L6w6/dZVTFfR1VR3MJbM3k9V3Zdm6imj4iEt6CysJopyLNVUkkbsmWN7HbHNLT3rCrkQrFScRnRHgFXVYqTiM6I8AkmPAganjv6R8Sp/c9PhoYRWwTOkvpD3ZP5QwtI+t+dQFTx39J3iVjWyjeVDFK66l+p34M82jo6lx2N39x6hIsrqfChpw6sHO2p/wDmueg2zjSFP4Vu0rILBs2W0ezL647XGHWoSsWvyt9S0bVbpdCeczBxpoar6io/cWMyYINNHOPrN+4pfDPSbE4WqIXxnaz1wfpmI71mn9JlKOLFM78rAO91+5RpaVpR9StbOmq6EAavAhpppu1N+4nDMC+Xm7Uv7i3qj0oN9iiv0pAO4NPitH7d1MxtBQwuP+W+U/7SE6hPdPqK5R5XQcMwP5abtTfuJwrA/lpu1L+4thkWKzZ+DQQja6GFtucPyj3KHxJjWZqivje/RkU0DHfTfLMaO/mWpJvV9a9jG2tl0p3JDhOCfLz9qX9xOE4J8vP2pf3FW67DMgAva6LK4jHnLlffQcgBuS3pAcmUo+ogLHZLszhpGw7Dy8mrRpVFZp/c+pNza2XQ6vg8uHmhqTBFIKYE780l9yclt8kl19GToIVc4Tgny8/al/cXrcv/AAiv6Tv0RqjxsuQARnNs5sPqdXOkhZVcs3qPO0yjktC7cJwT5eftS/uJwnBPl5+1L+4qvTYU55LWAukbx4eJJm05AN8r6XPJrW5h8LLlsdUyJ97FlRCBn2ZZD29YamcEvufUVSfC6E3wrA/l5+1L+4nCsD+Xm7Uv7i/d5xKEZQpYJm6nMggeCOTewD3LE3dxLEbT0FMDs3p0R6nXSXW9G37/AMD1S1VPY9mqwL5ebtS/uL84VgXy83al/cUhTekiL26AN6DmnxaFKU3pGozxo5Wc8bT+klK762fU1OD3XQr7Z8E1U1R1y/uLKybCPZpqr6Gf+UisVX6Q6Jrbsc+Q6mtjLT9S+wCqeK+kipkuIGshbt47usjJHZ+qyMZy2fu/4NlKEd10Nueowiw3ynq7XzZTp7X5LyaVHYnUYQYzvMFQH+yQ5w6y9zhb6FVisrZJTlTSve7a5xPVfQsC6I2NNW+pB2tdkFYqTiM6I8Aq6rFScRnRHgE8xYEDU8d/Sd4lY1kqeO/pO8SsadaCvUIiIMCIiANzCsQMD8sRRScksYePpfOPoVcpPSW8RhsNJGx+jjEtGzJYAPHrVBXVdy2FU9DStqawMbK4ZWU4XLcrisYNOVbSBnuTsXPb3FRtVZexvvJOiIWnwPEcQ9armdFDp9f1c34YRbrdb6rFLWU9K4QYVFv9STk7+4B5B1iIaL8oAA5dTFN0FVicnB6RhbEdIvYke9M4aG/hHfmUzNFBg1PdtpKuQWBI6yB7MY7830k21k9doruUSTzXu32IGspHUjmtLjPiU503yt5ytYJ0ynUdWkWGmAxenDCWMOUIiGPfpy5HXLiDsGSWjog6yrHSRupaaSvqCTVVF2099IyxnlOw5NyNgsPaUY/D8kUcDh6z2Pnk/OCWg/kiHaKrGVHX+/8AETkqkxuX/hFf0nfojVRw+Jpu6T/DBDZLC5aJMr1xytLQeXMNatu5X+D1/Sd+iNROA0Ie+KI5uF00rQfxtkkcxx/NExCdHL17A1VR9O5t09AJZOCVLxHVR24NODmeBnax5GcgixY7SNGqxzPq2OfwbGYS2UZm1LczwNALyMz2/iseUa15oqI11GWC4rKLM0aC+O5sy/vNIIGwtHvKYwSrhxWDg9XmqYx6r9DiB7Q5feb9eacnTN7a8rzXkx0q6b/Pk/Mjp9zdbRfe4fO6WI5xvZubbTFna/nF+YL1S+kZxaWVlKyW2a4s3ONTmOBH1HUsENZWYRLvcg3yBxzDPkuG2N3sO2jxzFWmpoqPFYXSQhomyTZ3Fex1swlA4wvzjYVkmtZqq5XcaKf2uj4OaY1ijJ3XZSwwDZGCD+Y6D9GhRq9Sxlri1ws5pIcDqINiOteV2RSSyORtt5hERaYEREAFYqTiM6I8Aq6rFScRnRHgEkx4EDU8d/Sd4lY1kqeO/pO8SsadaCvUIiIMCIiANjD5mska+RmW1pvk3tlEZwCdl7X5FYKSkq8WnLnu9RvGdYhkY91jdbuTrK9bj9xz6siSS7KcHToL+RnJ+LqudHVw2GkgzBscMbb8gH8yeslcltbKLpHNnTZWTa+rQiyymwqlJAsB25X6gTrPcBfQAqRuaw6TE6t1TU54mEXGo2ztib+EaT/9lo4lWzYrWNZGCGXIjadDGe093LbOfoFbMcx6moKU0tI8GYNyRk58knjPkcMwdnJtpvbMpqMoqi/M/gpeUs/tXyQWPT/2jiccDD9zG7IFtFm55HDnybDohZA7fsYmLeLFHI0cgjiMf6iV+eitsbXVMzj60UYsNjTlFx/2Af8A6sfo0YZKipldnJhffnlcD/SU7+mq2Sp1ETrR8v8AY97lP4PX87v0RqPmk3mLCp9GSXk8zZso9zj1rf3Kfwav5z+iNYN0dP8A3TQOtoc4dvLd/St+9rz7GfavTubmNyHDsVE7f8Kb1nAa2vzSDnDhl9SybvcFdBI2vozYEhzy32XHRIPwuvY8p5V63YubPhVJO5w3wZIH4iQWvb1tyvyrPuI3UQPpxSVjwCAWNy+K9h0NLtAIvbPbQElZXVNbZP0Hyq4vfNE7geJQYnTFsrGlwsJY/dOpzDpAOkHV9FRce3P1GGyiane7e7+rINIv7Eo0fyPcseJU0uFVgfESWHPGToew6WP5R5FdUwnEYqyAPYA5jxZzXWNjrY8f93St/hZxzizUlaZSykjieO4kKiTfcgMkcBvoHFLhmy26xcWuNo051HK87s9wrocqakaXRaXR6Szlbrc3vHKNFGXZZSjKP0nLaRlGX1BERUECIiACsVJxGdEeAVdVipOIzojwCSY8CBqeO/pO8SsayVPHf0neJWNOtBXqEREGBWr0fbnhVTl0rbwxC7hqc48VvNpJ5htVWY0kgNFySAANZOYAfVdnwveMLpGNnka1x9Z+svedOS0Z3WzDmAUPETcY0WrL2EE3V6IsoAa3NYNaOYADwC4/u93U8Kk3qE/cMP8AqOHtH8I1D682bdZu8dUtdDAwxxOzOJPrOGw2zNB2Z7qmKXh7C79UtR7e2vfTE2aavkja9sbywP45bmJA9nK05PINOtayIuyhy1Nqgr3Rb5kf8WJ0bui+1/AK++iOD1Kp+3IaPoHk/qC5wus+iqC1G93vyuPU1rfEFc3icoPzL+Hzmiv7lR/c9f0nfojW3jtPfA6c+5vbu1lN/rWtuaH904gPxu/RGp2vp8rAmjZTxu7JY7+SlJ0n+pfsViqxp/qc1qcTc+CGA8WIvI5S837s/WVooi7UqHI3U2v7Rk3reS8ujuC1rs+SRrYTnbmuLDNnUluS3ROo5srOYnWEjNo95v4h36OaDRY4RaoapNOp9FUlS2VjXxuDmOF2kawVzj0k7lmRt4VAzJGV980aPWzB4GrPmPPfaq9uX3XzUfqgCSIm5YTaxOksdq5s48V0vDN0NLXxuiDs72lron2DrEZ7e9zi64Lk7GV5aHbfhaxo9TiSLdxrDXU08kL9LDmPvA52u+oIWkvQTqqo4WqOgREWmBWKk4jOiPAKuqxUnEZ0R4BJMeBA1PHf0neJWNZKnjv6TvErGnWgr1CIiDDPRVbontkjID252kgGx2gHNcaQvFTUOkcXyPc950ucSSfqVjRZRVqbXYIiLTAiIgAus+imvD6V0XtRPN+USXcD15Q+i5MrT6NsS3mta0n1ZgWHn0tPWLfmUfEQvWbLWErs0SmAC2FYl/mP/SxTeOVohwaMa5IY42g/jaL9Tco/RQ+Di2GYpySyfpYozd5iGUykgBzRQMc4fie1tr8zR/uULt6fv2Ra9dhXy7lSREXacYREQAQHu0IiANqvxGSbJMzy9zBkhx41tIDnaXWudOfOVqoiEktAbqEREAFYqTiM6I8Aq6rFScRnRHgEkx4EDU8d/Sd4lY1kqeO/pO8SsadaCvUIiIMCIiACIiACIiAC9wyFrmuabOaQQdhBuD1rwiAL9gEuXhWJOtbKke62zKaw271R6ypMjy92k26mgNA+gACsmB4xHHhtZC4/ePcMgbcsBubmyCT9FVVGzjSUvUraOqXoERFYkEREAEREAEREAEREAFYqTiM6I8Aq6rFScRnRHgEkx4EBVOGW/P7R8SseUNoX0TwGL4UfYb5L84BF8KPsN8ly4xcHThXyfO+UNoTKG0L6I4BF8KPsN8k4BF8KPsN8kYxcG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EyhtC+iOARfCj7DfJOARfCj7DfJGMXAYR8nzvlDarFSH1GdEeAXZuARfCj7DfJehRx/DZ2R5LH4tPYZeGpuZ1hqqlsbS+Rwa0aSdWpZkXEdZF0u6KlkcGR1MbnE2Aa4E9QUouc+jBtqmu5HAf75V0ZUtYqMqISzk5RqzRxDF4YCBPMyO+jKNr9a90GJRTAmGRrwNJabjrUB6TW/wB3ycjo/wBbR/Nb+4of+Bpv8oIuK5e8zLzv3fI2Y8ep3P3ts7DJe2QDnvzaVtVlbHE3LmkYxujKe4NHNcqGgb/ekp/5SPvkl8gp2oga9pa9oc05iCLg35Eskkxk20YMOxKKdpdBI17QbEtN7EaijcSiMphEjd9AuWXzgWvcjVmXMhJJhNbIxjcuKZv3QJsDfiXcc3quJaeQ32LoW53Cd4jOW7LmkOXNJ7zzp/KNAGwJ52ajnXJ6CQm5ZbrUll+OdbOv1FIqQ43UUd7cKivsyhfq0rercQjiaHyyNY0mwLjYbdPMFQN30BpK2nroxmLgH21ubp7UZI/KrZulrb0wbCbvqS2KIj/1dLvysynflVXZr6WtySm809iTw/EYpml0MjXtBsS03F9l1r1uPU8LsiaojY4anOA0862qGkbFGyOMWaxoa0cgFlRvS+37qn/zHfpWWcVKd02cnGFSzHdbRD/zkPbCmcsWvqtdVmpxiinaymbIyTf/ALuzCLgFriXclrdZCs4CySpsbFtkOd1dHrq4e2PBbGH47TzuyYKiN7tNmuBNtttNlRaJzGY5UOeWtY1riS4gAXZHnJOYae9Z4aEVOKsqKNo3iK2+ytzNc8B1wz3iQWgkZtP1q7KK6VJq1l80OiL8K/VD7qatzICyP/FmcIo+R0mYu/K3Kd+VQSq6Fm6Kpv0FfHM3Khka9oJF2m4uNIWyub7g5TSVtRQyHMSTHfWWi4PO6Mg/lXSE1pC7KiFs53lUIiJBwvwlfq8yRhwLXAEEWIIuCDpBB0hAHNfRxiETKitMkrGZTgW5T2tv60mi5z6R1q80WNRyzuiheyQMYHOex4cAXFwDc2v1SdOxZjhFP8vD/ps8llpaGOO+9RMZfTksa29ttgq2k4ydScIOKoQfpCpHy0MrY2lzgWusBckNcCbDmufoo3cXurpRSRRyTsjfG3JcHnJ0aCCcxBFtCuy0JsFp3uyn00LnayY2E/UkZ1imrl1g4O9eREbnqgVFXUVMdzDvccMbiCA8sL3OLb6QC8C/Op+tq2RML5XhrGi5JNtCysYALAWA0ALHU0rJABIxrwDcBzQ7PovY67E9aVtNjJURQMYwSTEKeWreHB5F6WLZE25zj35Bn+jVMej3dEKmnDHuG/RWa65zub7L+XMLHlB2q2NbbQtaLDomuymwxtcNBDGg59OcC6d2lY3WvQRWdJVXubSIikVIXdhhPCaSWMD17ZUfSZnHXo+pVX9Gzn1AjdKPUpGuji5XSZyedsdm8ziugkLFTUrIwRGxrASSQ0BoJOkkDWdqorSkHEm4VleMwXPPTBIN7p23F8tx6gB/NdDWtPQRPOU+JjnWtdzGuNtlyNGdZZyuSUjbSN6NCHxHFqQRNkfNC4wjfGASsuXNa7M0A5yQSLcqnYpLtBItcA81wtU4NTnTTQ/6TPJbpaLWtmWNrY1JnM6CWN+N1AcWlj2OYbkWddkYI5dBC8UExwmuMUhPBZs7XHUNAcTtbxXcmfYuh/2RT/Lw/wCmzyWaoo45Lb5Gx9tGU0OtfZcZlV2yeVMqUJfhNb51qZGvBFwQQdB/6qqVBFZXFsdSYxSNzOj3skySg5Vg9rgQGC17aXFWtkLWtDWtAaBYAAAAbAFggw2FhDmQxtI0FrGgjVmIClF0KyjU5vu8w59LLBVipfLIHAEv3sH1fWbmja31TZwOZdIwyvZPGySNwLXtBHJcXsdhGxfs9BE85T4mOda13MaTbZcjRnK901KyO4jY1gJuclobc6Lm2vMmlO9FJ6oWMLsm1ozMiIplCCfuvogSDVRgg2OnSPovz7ZUPzcff5Lk1Z/iSdN3iVhXcvCx5OLEy4Ov/bKh+bj7/JPtlQ/Nx9/kuQItwkeQxMuDr/2yofm4+/yT7ZUPzcff5LkCIwkeQxMuDr/2yofm4+/yT7ZUPzcff5LkCIwkeQxMuDr/ANsqH5uPv8k+2VD83H3+S5AiMJHkMTLg6/8AbKh+bj7/ACT7ZUPzcff5LkCIwkeQxMuDr/2yofm4+/yT7ZUPzcff5LkCIwkeQxMuDr/2yofm4+/yT7ZUPzcff5LkCIwkeQxMuDr/ANsqH5uPv8k+2VD83H3+S5AiMJHkMTLg6/8AbKh+bj7/ACT7ZUPzcff5LkCIwkeQxMuDr/2yofm4+/yT7ZUPzcff5LkCIwkeQxMuDr/2yofm4+/yT7ZUPzcff5LkCIwkeQxMuDr/ANsqH5uPv8lnbumpSARUMsdGnyXGVN03Eb0R4JX4WK3NXiZc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0" y="1143000"/>
            <a:ext cx="8077200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endParaRPr lang="hr-HR" sz="2200" dirty="0"/>
          </a:p>
          <a:p>
            <a:pPr>
              <a:lnSpc>
                <a:spcPct val="90000"/>
              </a:lnSpc>
            </a:pPr>
            <a:endParaRPr lang="hr-HR" sz="2200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2362200"/>
            <a:ext cx="7772400" cy="1470025"/>
          </a:xfrm>
        </p:spPr>
        <p:txBody>
          <a:bodyPr/>
          <a:lstStyle/>
          <a:p>
            <a:r>
              <a:rPr lang="hr-HR" dirty="0">
                <a:solidFill>
                  <a:schemeClr val="tx2"/>
                </a:solidFill>
              </a:rPr>
              <a:t>Hvala na pažnji!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933700" y="6342935"/>
            <a:ext cx="2895600" cy="365125"/>
          </a:xfrm>
        </p:spPr>
        <p:txBody>
          <a:bodyPr/>
          <a:lstStyle/>
          <a:p>
            <a:r>
              <a:rPr lang="hr-HR" dirty="0">
                <a:solidFill>
                  <a:schemeClr val="bg1">
                    <a:lumMod val="50000"/>
                  </a:schemeClr>
                </a:solidFill>
              </a:rPr>
              <a:t>Uvod u metode društvenih istraživanja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446</Words>
  <Application>Microsoft Office PowerPoint</Application>
  <PresentationFormat>Prikaz na zaslonu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Intervju</vt:lpstr>
      <vt:lpstr>Intervju</vt:lpstr>
      <vt:lpstr>Vrste intervjua</vt:lpstr>
      <vt:lpstr>Vrste intervjua</vt:lpstr>
      <vt:lpstr>Vrste intervjua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METODOLOGIJSKA RADIONICA</dc:title>
  <dc:creator>Opoje</dc:creator>
  <cp:lastModifiedBy>Ivan Balabanić</cp:lastModifiedBy>
  <cp:revision>64</cp:revision>
  <dcterms:created xsi:type="dcterms:W3CDTF">2006-08-16T00:00:00Z</dcterms:created>
  <dcterms:modified xsi:type="dcterms:W3CDTF">2020-04-01T07:57:26Z</dcterms:modified>
</cp:coreProperties>
</file>