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04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0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81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054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2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1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8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7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57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2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9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3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05BF4F-5355-4CE1-A6DD-8499BBFA7062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9B0671-F4BA-4D01-9265-3F7E5B1A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Petar Pavao Vergerije Stariji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Studenti: Josipa Kičić, Željka Petrović, Josip Tomić i Ružica Soldan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6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Biografija</a:t>
            </a:r>
            <a:br>
              <a:rPr lang="hr-H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Rođen u Kopru 1370. godine, umro u Budimpešti 1444./1445. godine</a:t>
            </a:r>
          </a:p>
          <a:p>
            <a:r>
              <a:rPr lang="hr-HR" dirty="0" smtClean="0"/>
              <a:t>Učitelj logike u Padovi i Firenzi, a zatim i na dvoru vladara Carrare</a:t>
            </a:r>
          </a:p>
          <a:p>
            <a:r>
              <a:rPr lang="hr-HR" dirty="0" smtClean="0"/>
              <a:t>U Rimu postaje savjetodavac papama Inocentu VII. </a:t>
            </a:r>
            <a:r>
              <a:rPr lang="hr-HR" dirty="0"/>
              <a:t>i</a:t>
            </a:r>
            <a:r>
              <a:rPr lang="hr-HR" dirty="0" smtClean="0"/>
              <a:t> Grguru XII.</a:t>
            </a:r>
          </a:p>
          <a:p>
            <a:r>
              <a:rPr lang="hr-HR" dirty="0" smtClean="0"/>
              <a:t>Kao crkveni glasnogovornik borio se protiv husita</a:t>
            </a:r>
          </a:p>
          <a:p>
            <a:r>
              <a:rPr lang="hr-HR" dirty="0" smtClean="0"/>
              <a:t>Zbog političkih zbivanja prekida studij i humanistički rad</a:t>
            </a:r>
          </a:p>
          <a:p>
            <a:r>
              <a:rPr lang="hr-HR" dirty="0" smtClean="0"/>
              <a:t>Djeluje u papinskoj kuriji (10 godina)</a:t>
            </a:r>
          </a:p>
          <a:p>
            <a:r>
              <a:rPr lang="hr-HR" dirty="0" smtClean="0"/>
              <a:t>1417. godine priključuje se caru Sigismundu, odlazi u Budimpeštu</a:t>
            </a:r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350" y="3715203"/>
            <a:ext cx="1551247" cy="21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7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jela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 reintegranda et unienda ecclesia </a:t>
            </a:r>
          </a:p>
          <a:p>
            <a:r>
              <a:rPr lang="hr-HR" dirty="0" smtClean="0"/>
              <a:t>De ingenius moribus ac liberalibus studiis (oko 1402.)</a:t>
            </a:r>
          </a:p>
          <a:p>
            <a:r>
              <a:rPr lang="hr-HR" dirty="0" smtClean="0"/>
              <a:t>Životopisi Senece i Petrarce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7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 ingenius moribus ac liberalibus studiis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Prvi spis koji se posvećuje  temi slobodnih studija i njihovoj realizaciji u praktičnom životu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Izražava vjeru i mogućnost oživljavanja starih nauka koji su doživjeli zaborav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0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Studia liberalia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Proučavanje književnosti i starih spisa</a:t>
            </a:r>
          </a:p>
          <a:p>
            <a:r>
              <a:rPr lang="hr-HR" dirty="0" smtClean="0"/>
              <a:t>Poslije toga dolaze filozofija i retorika</a:t>
            </a:r>
          </a:p>
          <a:p>
            <a:r>
              <a:rPr lang="hr-HR" dirty="0" smtClean="0"/>
              <a:t>Poezija, glazba, logika, aritmetika i geometrija se pridodaju osnovnim sadržajima</a:t>
            </a:r>
          </a:p>
          <a:p>
            <a:r>
              <a:rPr lang="hr-HR" dirty="0" smtClean="0"/>
              <a:t>Vergerije predlaže i metode svladavanja ponuđenih sadržaja:</a:t>
            </a:r>
            <a:br>
              <a:rPr lang="hr-HR" dirty="0" smtClean="0"/>
            </a:br>
            <a:r>
              <a:rPr lang="hr-HR" dirty="0" smtClean="0"/>
              <a:t>- upozorava na opasnost prebrzog prelaženja s jednog na drugi predmet izučavanja, ističe da treba izbjegavati ambiciozne i pretjerane zahvale u sadržaj učenja i previsoka očekivanja</a:t>
            </a:r>
            <a:br>
              <a:rPr lang="hr-HR" dirty="0" smtClean="0"/>
            </a:br>
            <a:r>
              <a:rPr lang="hr-HR" dirty="0" smtClean="0"/>
              <a:t>-sistematičnost i strpljivo izučavanje vode ka uspjehu 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7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Važna pripadnicima vladajuće elite</a:t>
            </a:r>
          </a:p>
          <a:p>
            <a:r>
              <a:rPr lang="hr-HR" dirty="0" smtClean="0"/>
              <a:t>Iz spisa se iščitavaju dva motiva: </a:t>
            </a:r>
            <a:br>
              <a:rPr lang="hr-HR" dirty="0" smtClean="0"/>
            </a:br>
            <a:r>
              <a:rPr lang="hr-HR" dirty="0" smtClean="0"/>
              <a:t>- obraćanje izravnim adresatima i svim intelektualnim sljedbenicima Rimljana i slobodnoumnim Talijanima</a:t>
            </a:r>
          </a:p>
          <a:p>
            <a:r>
              <a:rPr lang="hr-HR" dirty="0" smtClean="0"/>
              <a:t>2 osnovne kategorije za budućeg vladara su: književni nauk i vojno umijeće</a:t>
            </a:r>
          </a:p>
          <a:p>
            <a:r>
              <a:rPr lang="hr-HR" dirty="0" smtClean="0"/>
              <a:t>Dok je vladar odgojen kao slobodan i samom će Republikom vladati kao slobodnom </a:t>
            </a:r>
          </a:p>
        </p:txBody>
      </p:sp>
    </p:spTree>
    <p:extLst>
      <p:ext uri="{BB962C8B-B14F-4D97-AF65-F5344CB8AC3E}">
        <p14:creationId xmlns:p14="http://schemas.microsoft.com/office/powerpoint/2010/main" val="10670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Njegove vrline dolaze do izražaja u vladanju Republike i građani su sretni te žive u miru i slobodi</a:t>
            </a:r>
          </a:p>
          <a:p>
            <a:r>
              <a:rPr lang="hr-HR" dirty="0" smtClean="0"/>
              <a:t>Vladar pravu humanističku naobrazbu prima tek kad ne zatvori nego slijedi put od starine</a:t>
            </a:r>
          </a:p>
          <a:p>
            <a:r>
              <a:rPr lang="hr-HR" dirty="0" smtClean="0"/>
              <a:t>Vergerije ističe da je prvi korak prema znanju moć sumnje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6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231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Petar Pavao Vergerije Stariji</vt:lpstr>
      <vt:lpstr>Biografija </vt:lpstr>
      <vt:lpstr>Djela</vt:lpstr>
      <vt:lpstr>De ingenius moribus ac liberalibus studiis</vt:lpstr>
      <vt:lpstr>Studia liberalia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Petar Pavao Vergerije Stariji</dc:title>
  <dc:creator>Marinko Šišak</dc:creator>
  <cp:lastModifiedBy>Marinko Šišak</cp:lastModifiedBy>
  <cp:revision>3</cp:revision>
  <dcterms:created xsi:type="dcterms:W3CDTF">2018-05-17T07:04:24Z</dcterms:created>
  <dcterms:modified xsi:type="dcterms:W3CDTF">2018-05-17T07:21:18Z</dcterms:modified>
</cp:coreProperties>
</file>