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58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8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14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97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87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80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7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62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6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4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5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3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4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62DC6-FE8F-4438-8B35-5DD62DAF39A6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861CB-4A45-4CFC-ABA5-2F46D23330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64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Metodika nastave filozofije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263640" y="4261104"/>
            <a:ext cx="4404360" cy="1792224"/>
          </a:xfrm>
        </p:spPr>
        <p:txBody>
          <a:bodyPr>
            <a:normAutofit fontScale="62500" lnSpcReduction="20000"/>
          </a:bodyPr>
          <a:lstStyle/>
          <a:p>
            <a:r>
              <a:rPr lang="hr-HR" b="1" dirty="0"/>
              <a:t>d</a:t>
            </a:r>
            <a:r>
              <a:rPr lang="hr-HR" b="1" dirty="0" smtClean="0"/>
              <a:t>r. </a:t>
            </a:r>
            <a:r>
              <a:rPr lang="hr-HR" b="1" dirty="0" err="1" smtClean="0"/>
              <a:t>sc</a:t>
            </a:r>
            <a:r>
              <a:rPr lang="hr-HR" b="1" dirty="0" smtClean="0"/>
              <a:t>. Matija Mato </a:t>
            </a:r>
            <a:r>
              <a:rPr lang="hr-HR" b="1" dirty="0" err="1" smtClean="0"/>
              <a:t>Škerbić</a:t>
            </a:r>
            <a:endParaRPr lang="hr-HR" b="1" dirty="0" smtClean="0"/>
          </a:p>
          <a:p>
            <a:r>
              <a:rPr lang="hr-HR" dirty="0" smtClean="0"/>
              <a:t>Fakultet hrvatskih studija</a:t>
            </a:r>
          </a:p>
          <a:p>
            <a:r>
              <a:rPr lang="hr-HR" dirty="0" smtClean="0"/>
              <a:t>Sveučilište u Zagrebu</a:t>
            </a:r>
          </a:p>
          <a:p>
            <a:r>
              <a:rPr lang="hr-HR" dirty="0" smtClean="0"/>
              <a:t>Odsjek za filozofiju</a:t>
            </a:r>
          </a:p>
          <a:p>
            <a:r>
              <a:rPr lang="hr-HR" dirty="0" smtClean="0"/>
              <a:t>Kolegij: </a:t>
            </a:r>
            <a:r>
              <a:rPr lang="hr-HR" dirty="0" err="1" smtClean="0"/>
              <a:t>Metodka</a:t>
            </a:r>
            <a:r>
              <a:rPr lang="hr-HR" dirty="0" smtClean="0"/>
              <a:t> nastave filozofije</a:t>
            </a:r>
          </a:p>
          <a:p>
            <a:r>
              <a:rPr lang="hr-HR" dirty="0" err="1" smtClean="0"/>
              <a:t>Akad</a:t>
            </a:r>
            <a:r>
              <a:rPr lang="hr-HR" dirty="0" smtClean="0"/>
              <a:t>. god. 2019./2020.</a:t>
            </a:r>
            <a:endParaRPr lang="en-US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73" y="371222"/>
            <a:ext cx="1080000" cy="108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2927" y="371222"/>
            <a:ext cx="1080000" cy="108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2005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46826"/>
          </a:xfrm>
        </p:spPr>
        <p:txBody>
          <a:bodyPr/>
          <a:lstStyle/>
          <a:p>
            <a:pPr algn="ctr"/>
            <a:r>
              <a:rPr lang="hr-HR" dirty="0" smtClean="0"/>
              <a:t>Zašto učiti filozofiju?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88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943922" y="524107"/>
            <a:ext cx="8409878" cy="565285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Refleksija</a:t>
            </a:r>
            <a:endParaRPr lang="hr-HR" dirty="0" smtClean="0"/>
          </a:p>
          <a:p>
            <a:r>
              <a:rPr lang="hr-HR" dirty="0" smtClean="0"/>
              <a:t>Postavljanje pitanja</a:t>
            </a:r>
          </a:p>
          <a:p>
            <a:r>
              <a:rPr lang="hr-HR" dirty="0" smtClean="0"/>
              <a:t>Logički aparati, obrasci i metode</a:t>
            </a:r>
          </a:p>
          <a:p>
            <a:r>
              <a:rPr lang="hr-HR" dirty="0" smtClean="0"/>
              <a:t>Kritičko mišljenje</a:t>
            </a:r>
          </a:p>
          <a:p>
            <a:r>
              <a:rPr lang="hr-HR" dirty="0" smtClean="0"/>
              <a:t>Logička analiza i raščlamba</a:t>
            </a:r>
          </a:p>
          <a:p>
            <a:r>
              <a:rPr lang="hr-HR" dirty="0" smtClean="0"/>
              <a:t>Argumentacija i </a:t>
            </a:r>
            <a:r>
              <a:rPr lang="hr-HR" dirty="0" err="1" smtClean="0"/>
              <a:t>protuargumentacija</a:t>
            </a:r>
            <a:endParaRPr lang="hr-HR" dirty="0" smtClean="0"/>
          </a:p>
          <a:p>
            <a:r>
              <a:rPr lang="hr-HR" dirty="0" smtClean="0"/>
              <a:t>Izražavanje – verbalno i pismeno</a:t>
            </a:r>
          </a:p>
          <a:p>
            <a:r>
              <a:rPr lang="hr-HR" dirty="0" smtClean="0"/>
              <a:t>Razumijevanje – sebe i drugih</a:t>
            </a:r>
          </a:p>
          <a:p>
            <a:r>
              <a:rPr lang="hr-HR" dirty="0" smtClean="0"/>
              <a:t>Razgovor i komunikacija</a:t>
            </a:r>
          </a:p>
          <a:p>
            <a:r>
              <a:rPr lang="hr-HR" dirty="0" smtClean="0"/>
              <a:t>Donošenje odluka </a:t>
            </a:r>
            <a:endParaRPr lang="hr-HR" dirty="0"/>
          </a:p>
          <a:p>
            <a:r>
              <a:rPr lang="hr-HR" dirty="0" smtClean="0"/>
              <a:t>Zauzimanje i izgradnja stavova</a:t>
            </a:r>
          </a:p>
          <a:p>
            <a:r>
              <a:rPr lang="hr-HR" dirty="0" smtClean="0"/>
              <a:t>Rješavanje problema</a:t>
            </a:r>
          </a:p>
          <a:p>
            <a:r>
              <a:rPr lang="hr-HR" dirty="0" smtClean="0"/>
              <a:t>Bavljenje sa sobom </a:t>
            </a:r>
            <a:endParaRPr lang="hr-HR" dirty="0"/>
          </a:p>
          <a:p>
            <a:r>
              <a:rPr lang="hr-HR" dirty="0" smtClean="0"/>
              <a:t>Potraga za životnim vrijednostima i vrjednotama</a:t>
            </a:r>
            <a:endParaRPr lang="en-US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178" y="2347100"/>
            <a:ext cx="2289439" cy="144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5871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Refleksija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Što znači reflektirati?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P</a:t>
            </a:r>
            <a:r>
              <a:rPr lang="en-US" dirty="0" err="1" smtClean="0"/>
              <a:t>romišljanje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ujedno</a:t>
            </a:r>
            <a:r>
              <a:rPr lang="en-US" dirty="0" smtClean="0"/>
              <a:t> </a:t>
            </a:r>
            <a:r>
              <a:rPr lang="en-US" dirty="0" err="1" smtClean="0"/>
              <a:t>obuhvaća</a:t>
            </a:r>
            <a:r>
              <a:rPr lang="en-US" dirty="0" smtClean="0"/>
              <a:t> </a:t>
            </a:r>
            <a:r>
              <a:rPr lang="en-US" dirty="0" err="1" smtClean="0"/>
              <a:t>sadržaj</a:t>
            </a:r>
            <a:r>
              <a:rPr lang="en-US" dirty="0" smtClean="0"/>
              <a:t> </a:t>
            </a:r>
            <a:r>
              <a:rPr lang="en-US" dirty="0" err="1" smtClean="0"/>
              <a:t>mišljenja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svijest</a:t>
            </a:r>
            <a:r>
              <a:rPr lang="en-US" dirty="0" smtClean="0"/>
              <a:t> o </a:t>
            </a:r>
            <a:r>
              <a:rPr lang="en-US" dirty="0" err="1" smtClean="0"/>
              <a:t>procesu</a:t>
            </a:r>
            <a:r>
              <a:rPr lang="en-US" dirty="0" smtClean="0"/>
              <a:t> toga </a:t>
            </a:r>
            <a:r>
              <a:rPr lang="en-US" dirty="0" err="1" smtClean="0"/>
              <a:t>mišljenja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Refleksija je </a:t>
            </a:r>
            <a:r>
              <a:rPr lang="en-US" dirty="0" err="1" smtClean="0"/>
              <a:t>misao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r>
              <a:rPr lang="en-US" dirty="0" smtClean="0"/>
              <a:t> o </a:t>
            </a:r>
            <a:r>
              <a:rPr lang="en-US" dirty="0" err="1" smtClean="0"/>
              <a:t>predmetu</a:t>
            </a:r>
            <a:r>
              <a:rPr lang="en-US" dirty="0" smtClean="0"/>
              <a:t> </a:t>
            </a:r>
            <a:r>
              <a:rPr lang="en-US" dirty="0" err="1" smtClean="0"/>
              <a:t>mišljenja</a:t>
            </a:r>
            <a:r>
              <a:rPr lang="en-US" dirty="0" smtClean="0"/>
              <a:t>, a </a:t>
            </a:r>
            <a:r>
              <a:rPr lang="en-US" dirty="0" err="1" smtClean="0"/>
              <a:t>istodobno</a:t>
            </a:r>
            <a:r>
              <a:rPr lang="en-US" dirty="0" smtClean="0"/>
              <a:t> </a:t>
            </a:r>
            <a:r>
              <a:rPr lang="en-US" dirty="0" err="1" smtClean="0"/>
              <a:t>misli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 </a:t>
            </a:r>
            <a:r>
              <a:rPr lang="en-US" dirty="0" err="1" smtClean="0"/>
              <a:t>samom</a:t>
            </a:r>
            <a:r>
              <a:rPr lang="en-US" dirty="0" smtClean="0"/>
              <a:t> </a:t>
            </a:r>
            <a:r>
              <a:rPr lang="en-US" dirty="0" err="1" smtClean="0"/>
              <a:t>činu</a:t>
            </a:r>
            <a:r>
              <a:rPr lang="en-US" dirty="0" smtClean="0"/>
              <a:t> </a:t>
            </a:r>
            <a:r>
              <a:rPr lang="en-US" dirty="0" err="1" smtClean="0"/>
              <a:t>mišljenja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85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Filozofska pitanja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Po čemu se razlikuju svakodnevna pitanja od filozofskih pitanja?</a:t>
            </a:r>
          </a:p>
          <a:p>
            <a:endParaRPr lang="hr-HR" dirty="0"/>
          </a:p>
          <a:p>
            <a:r>
              <a:rPr lang="hr-HR" dirty="0" smtClean="0"/>
              <a:t>Što pitanje čini filozofskim pitanjem?</a:t>
            </a:r>
          </a:p>
          <a:p>
            <a:endParaRPr lang="hr-HR" dirty="0"/>
          </a:p>
          <a:p>
            <a:r>
              <a:rPr lang="hr-HR" dirty="0" smtClean="0"/>
              <a:t>Svakodnevno pitanje – kakvo je vrijeme danas? - a filozofsko pitanje</a:t>
            </a:r>
            <a:endParaRPr lang="hr-HR" dirty="0"/>
          </a:p>
          <a:p>
            <a:endParaRPr lang="hr-HR" dirty="0" smtClean="0"/>
          </a:p>
          <a:p>
            <a:r>
              <a:rPr lang="hr-HR" dirty="0" smtClean="0"/>
              <a:t>Koja su tipična filozofska pitanja?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     Zašto                        Što                 	Kako			Čemu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9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Filozofija u nastavi</a:t>
            </a:r>
            <a:endParaRPr lang="en-US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960" y="1574566"/>
            <a:ext cx="9358615" cy="3960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32980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</TotalTime>
  <Words>161</Words>
  <Application>Microsoft Office PowerPoint</Application>
  <PresentationFormat>Široki zaslon</PresentationFormat>
  <Paragraphs>39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Metodika nastave filozofije</vt:lpstr>
      <vt:lpstr>Zašto učiti filozofiju?</vt:lpstr>
      <vt:lpstr>PowerPoint prezentacija</vt:lpstr>
      <vt:lpstr>Refleksija</vt:lpstr>
      <vt:lpstr>Filozofska pitanja</vt:lpstr>
      <vt:lpstr>Filozofija u nastavi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Metodika nastave filozofije</dc:title>
  <dc:creator>Matija Mato</dc:creator>
  <cp:lastModifiedBy>Matija Mato</cp:lastModifiedBy>
  <cp:revision>12</cp:revision>
  <dcterms:created xsi:type="dcterms:W3CDTF">2020-03-04T22:41:45Z</dcterms:created>
  <dcterms:modified xsi:type="dcterms:W3CDTF">2020-03-18T21:48:10Z</dcterms:modified>
</cp:coreProperties>
</file>