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DB893-5E20-437E-A070-E82C6C3707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641502-4B5A-4E7B-9DB1-7E8BF616BE66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Početak Velikog rata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D5A3B-0271-481E-8B41-2976B154BA5F}" type="parTrans" cxnId="{B189B71A-B740-4802-BAE5-2C4368929B84}">
      <dgm:prSet/>
      <dgm:spPr/>
      <dgm:t>
        <a:bodyPr/>
        <a:lstStyle/>
        <a:p>
          <a:endParaRPr lang="en-US"/>
        </a:p>
      </dgm:t>
    </dgm:pt>
    <dgm:pt modelId="{41FC9562-FF87-4506-A696-F96772A0BEF7}" type="sibTrans" cxnId="{B189B71A-B740-4802-BAE5-2C4368929B84}">
      <dgm:prSet/>
      <dgm:spPr/>
      <dgm:t>
        <a:bodyPr/>
        <a:lstStyle/>
        <a:p>
          <a:endParaRPr lang="en-US"/>
        </a:p>
      </dgm:t>
    </dgm:pt>
    <dgm:pt modelId="{5EC78D8B-9795-4005-AC63-A2A91A666A87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Jadransko pitanje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20F15-046B-42D2-AC98-8B9C91AA17D6}" type="parTrans" cxnId="{8E1C1F41-D240-47C2-8FC2-73082E23C121}">
      <dgm:prSet/>
      <dgm:spPr/>
      <dgm:t>
        <a:bodyPr/>
        <a:lstStyle/>
        <a:p>
          <a:endParaRPr lang="en-US"/>
        </a:p>
      </dgm:t>
    </dgm:pt>
    <dgm:pt modelId="{FF869927-A312-48F3-9E45-586539754905}" type="sibTrans" cxnId="{8E1C1F41-D240-47C2-8FC2-73082E23C121}">
      <dgm:prSet/>
      <dgm:spPr/>
      <dgm:t>
        <a:bodyPr/>
        <a:lstStyle/>
        <a:p>
          <a:endParaRPr lang="en-US"/>
        </a:p>
      </dgm:t>
    </dgm:pt>
    <dgm:pt modelId="{DDC5FA29-8C59-42C6-B135-38F52DBAF558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Hrvatska diplomacija tijekom rata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C4529-E8B3-4E32-9434-61EF7BC03A68}" type="parTrans" cxnId="{021232CA-831A-40D1-9D15-A495FF648581}">
      <dgm:prSet/>
      <dgm:spPr/>
      <dgm:t>
        <a:bodyPr/>
        <a:lstStyle/>
        <a:p>
          <a:endParaRPr lang="en-US"/>
        </a:p>
      </dgm:t>
    </dgm:pt>
    <dgm:pt modelId="{869A8060-E9CA-42C2-9F19-8DF184D03256}" type="sibTrans" cxnId="{021232CA-831A-40D1-9D15-A495FF648581}">
      <dgm:prSet/>
      <dgm:spPr/>
      <dgm:t>
        <a:bodyPr/>
        <a:lstStyle/>
        <a:p>
          <a:endParaRPr lang="en-US"/>
        </a:p>
      </dgm:t>
    </dgm:pt>
    <dgm:pt modelId="{7765545E-1AD3-4B1A-BF7A-716F96979A88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Londonski ugovor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73005-70D7-47E3-A400-CF792120146A}" type="parTrans" cxnId="{3B532D3E-30EA-4767-8473-DF2C69434BEC}">
      <dgm:prSet/>
      <dgm:spPr/>
      <dgm:t>
        <a:bodyPr/>
        <a:lstStyle/>
        <a:p>
          <a:endParaRPr lang="en-US"/>
        </a:p>
      </dgm:t>
    </dgm:pt>
    <dgm:pt modelId="{0106892A-D39A-4607-855C-A9EF1114D24F}" type="sibTrans" cxnId="{3B532D3E-30EA-4767-8473-DF2C69434BEC}">
      <dgm:prSet/>
      <dgm:spPr/>
      <dgm:t>
        <a:bodyPr/>
        <a:lstStyle/>
        <a:p>
          <a:endParaRPr lang="en-US"/>
        </a:p>
      </dgm:t>
    </dgm:pt>
    <dgm:pt modelId="{E56A0A8C-CF57-463D-8090-6CB0C6AE813A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Londonski ugovor – članak I.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C7874-873D-4E68-9A1D-D747E5470649}" type="parTrans" cxnId="{44CF139E-A50B-43A3-8A6B-3C66229C51B0}">
      <dgm:prSet/>
      <dgm:spPr/>
      <dgm:t>
        <a:bodyPr/>
        <a:lstStyle/>
        <a:p>
          <a:endParaRPr lang="en-US"/>
        </a:p>
      </dgm:t>
    </dgm:pt>
    <dgm:pt modelId="{C78112D6-08AD-4170-9B01-154C8CF0A4CB}" type="sibTrans" cxnId="{44CF139E-A50B-43A3-8A6B-3C66229C51B0}">
      <dgm:prSet/>
      <dgm:spPr/>
      <dgm:t>
        <a:bodyPr/>
        <a:lstStyle/>
        <a:p>
          <a:endParaRPr lang="en-US"/>
        </a:p>
      </dgm:t>
    </dgm:pt>
    <dgm:pt modelId="{6FC329EE-21F0-469E-8B0A-551457E940CE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Londonski ugovor – članak IV.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56C96-4A34-482D-B959-9E828A14100D}" type="parTrans" cxnId="{E443750C-E4D1-4108-8016-63154480AB72}">
      <dgm:prSet/>
      <dgm:spPr/>
      <dgm:t>
        <a:bodyPr/>
        <a:lstStyle/>
        <a:p>
          <a:endParaRPr lang="en-US"/>
        </a:p>
      </dgm:t>
    </dgm:pt>
    <dgm:pt modelId="{5166F097-5079-4280-A5BB-1F0022FB0422}" type="sibTrans" cxnId="{E443750C-E4D1-4108-8016-63154480AB72}">
      <dgm:prSet/>
      <dgm:spPr/>
      <dgm:t>
        <a:bodyPr/>
        <a:lstStyle/>
        <a:p>
          <a:endParaRPr lang="en-US"/>
        </a:p>
      </dgm:t>
    </dgm:pt>
    <dgm:pt modelId="{5114FFCC-8F4B-4748-9BD4-ECF57D192E3E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Londonski ugovor – članak V.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6818D1-8F87-49C0-A794-1044CBD4B02C}" type="parTrans" cxnId="{EE9437A7-F332-4F0F-B9E1-FD6BD133136D}">
      <dgm:prSet/>
      <dgm:spPr/>
      <dgm:t>
        <a:bodyPr/>
        <a:lstStyle/>
        <a:p>
          <a:endParaRPr lang="en-US"/>
        </a:p>
      </dgm:t>
    </dgm:pt>
    <dgm:pt modelId="{85A6A7EF-ED80-4342-B2AE-B8B0626BECB8}" type="sibTrans" cxnId="{EE9437A7-F332-4F0F-B9E1-FD6BD133136D}">
      <dgm:prSet/>
      <dgm:spPr/>
      <dgm:t>
        <a:bodyPr/>
        <a:lstStyle/>
        <a:p>
          <a:endParaRPr lang="en-US"/>
        </a:p>
      </dgm:t>
    </dgm:pt>
    <dgm:pt modelId="{28C0C5FD-9CD7-406E-A879-A249E1C0DAA4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Zaključak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D0B64-E1A6-4B4B-B948-B8F4CEC26FC9}" type="parTrans" cxnId="{800AA6B5-99FE-4B0D-AF7F-55D930CEE04E}">
      <dgm:prSet/>
      <dgm:spPr/>
      <dgm:t>
        <a:bodyPr/>
        <a:lstStyle/>
        <a:p>
          <a:endParaRPr lang="en-US"/>
        </a:p>
      </dgm:t>
    </dgm:pt>
    <dgm:pt modelId="{110A1AD3-7D50-41D0-8980-30CA1818D2AA}" type="sibTrans" cxnId="{800AA6B5-99FE-4B0D-AF7F-55D930CEE04E}">
      <dgm:prSet/>
      <dgm:spPr/>
      <dgm:t>
        <a:bodyPr/>
        <a:lstStyle/>
        <a:p>
          <a:endParaRPr lang="en-US"/>
        </a:p>
      </dgm:t>
    </dgm:pt>
    <dgm:pt modelId="{F78E2DE3-7A25-4BA2-95B4-4EC1FEC72843}">
      <dgm:prSet/>
      <dgm:spPr/>
      <dgm:t>
        <a:bodyPr/>
        <a:lstStyle/>
        <a:p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Literatura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7BA61-A9D1-4DDB-827A-0D27B675E92D}" type="parTrans" cxnId="{92961A94-BC92-4DF0-A2CF-5A711AA444DE}">
      <dgm:prSet/>
      <dgm:spPr/>
      <dgm:t>
        <a:bodyPr/>
        <a:lstStyle/>
        <a:p>
          <a:endParaRPr lang="en-US"/>
        </a:p>
      </dgm:t>
    </dgm:pt>
    <dgm:pt modelId="{5404C574-448A-471C-82B6-DC2103A6EC1E}" type="sibTrans" cxnId="{92961A94-BC92-4DF0-A2CF-5A711AA444DE}">
      <dgm:prSet/>
      <dgm:spPr/>
      <dgm:t>
        <a:bodyPr/>
        <a:lstStyle/>
        <a:p>
          <a:endParaRPr lang="en-US"/>
        </a:p>
      </dgm:t>
    </dgm:pt>
    <dgm:pt modelId="{07E81AE4-DE2D-4C13-8C29-571F84CD60E6}" type="pres">
      <dgm:prSet presAssocID="{F7ADB893-5E20-437E-A070-E82C6C37071C}" presName="vert0" presStyleCnt="0">
        <dgm:presLayoutVars>
          <dgm:dir/>
          <dgm:animOne val="branch"/>
          <dgm:animLvl val="lvl"/>
        </dgm:presLayoutVars>
      </dgm:prSet>
      <dgm:spPr/>
    </dgm:pt>
    <dgm:pt modelId="{6BA1EBD9-6BA7-4FE9-B149-0CE083055396}" type="pres">
      <dgm:prSet presAssocID="{56641502-4B5A-4E7B-9DB1-7E8BF616BE66}" presName="thickLine" presStyleLbl="alignNode1" presStyleIdx="0" presStyleCnt="9"/>
      <dgm:spPr/>
    </dgm:pt>
    <dgm:pt modelId="{0C6F9C7E-8E8A-4C87-863F-258E9F498A1D}" type="pres">
      <dgm:prSet presAssocID="{56641502-4B5A-4E7B-9DB1-7E8BF616BE66}" presName="horz1" presStyleCnt="0"/>
      <dgm:spPr/>
    </dgm:pt>
    <dgm:pt modelId="{CCC00BAE-087C-4AD8-9AC4-2D37AB132A1A}" type="pres">
      <dgm:prSet presAssocID="{56641502-4B5A-4E7B-9DB1-7E8BF616BE66}" presName="tx1" presStyleLbl="revTx" presStyleIdx="0" presStyleCnt="9"/>
      <dgm:spPr/>
    </dgm:pt>
    <dgm:pt modelId="{035D660C-3D49-41C6-BC71-0ACAF828B5E4}" type="pres">
      <dgm:prSet presAssocID="{56641502-4B5A-4E7B-9DB1-7E8BF616BE66}" presName="vert1" presStyleCnt="0"/>
      <dgm:spPr/>
    </dgm:pt>
    <dgm:pt modelId="{0AD0E661-35C1-43AC-BE4C-C1A0A5F66247}" type="pres">
      <dgm:prSet presAssocID="{5EC78D8B-9795-4005-AC63-A2A91A666A87}" presName="thickLine" presStyleLbl="alignNode1" presStyleIdx="1" presStyleCnt="9"/>
      <dgm:spPr/>
    </dgm:pt>
    <dgm:pt modelId="{EEEB4E92-DD50-4937-B4D4-359CA040242C}" type="pres">
      <dgm:prSet presAssocID="{5EC78D8B-9795-4005-AC63-A2A91A666A87}" presName="horz1" presStyleCnt="0"/>
      <dgm:spPr/>
    </dgm:pt>
    <dgm:pt modelId="{B962625E-C33B-47D4-B1F7-D966E7D26050}" type="pres">
      <dgm:prSet presAssocID="{5EC78D8B-9795-4005-AC63-A2A91A666A87}" presName="tx1" presStyleLbl="revTx" presStyleIdx="1" presStyleCnt="9"/>
      <dgm:spPr/>
    </dgm:pt>
    <dgm:pt modelId="{B5F898ED-942A-4FE6-97C9-6AF9AB549A51}" type="pres">
      <dgm:prSet presAssocID="{5EC78D8B-9795-4005-AC63-A2A91A666A87}" presName="vert1" presStyleCnt="0"/>
      <dgm:spPr/>
    </dgm:pt>
    <dgm:pt modelId="{C806B604-28D3-4B80-A4D2-39B983158065}" type="pres">
      <dgm:prSet presAssocID="{DDC5FA29-8C59-42C6-B135-38F52DBAF558}" presName="thickLine" presStyleLbl="alignNode1" presStyleIdx="2" presStyleCnt="9"/>
      <dgm:spPr/>
    </dgm:pt>
    <dgm:pt modelId="{EAC09A78-8E0F-4A0F-B8A5-F9EB35048500}" type="pres">
      <dgm:prSet presAssocID="{DDC5FA29-8C59-42C6-B135-38F52DBAF558}" presName="horz1" presStyleCnt="0"/>
      <dgm:spPr/>
    </dgm:pt>
    <dgm:pt modelId="{FF5C5677-F0EF-453D-AF62-0B2BDF178D53}" type="pres">
      <dgm:prSet presAssocID="{DDC5FA29-8C59-42C6-B135-38F52DBAF558}" presName="tx1" presStyleLbl="revTx" presStyleIdx="2" presStyleCnt="9"/>
      <dgm:spPr/>
    </dgm:pt>
    <dgm:pt modelId="{3FC23691-992E-476B-8E15-EDC940487DB6}" type="pres">
      <dgm:prSet presAssocID="{DDC5FA29-8C59-42C6-B135-38F52DBAF558}" presName="vert1" presStyleCnt="0"/>
      <dgm:spPr/>
    </dgm:pt>
    <dgm:pt modelId="{066D1B7E-AD85-4857-934C-B81C7A688319}" type="pres">
      <dgm:prSet presAssocID="{7765545E-1AD3-4B1A-BF7A-716F96979A88}" presName="thickLine" presStyleLbl="alignNode1" presStyleIdx="3" presStyleCnt="9"/>
      <dgm:spPr/>
    </dgm:pt>
    <dgm:pt modelId="{910F15A7-12A9-40F5-A79A-AC6376536CAE}" type="pres">
      <dgm:prSet presAssocID="{7765545E-1AD3-4B1A-BF7A-716F96979A88}" presName="horz1" presStyleCnt="0"/>
      <dgm:spPr/>
    </dgm:pt>
    <dgm:pt modelId="{92AE84A6-0FF7-488E-956F-0B0DA4778F79}" type="pres">
      <dgm:prSet presAssocID="{7765545E-1AD3-4B1A-BF7A-716F96979A88}" presName="tx1" presStyleLbl="revTx" presStyleIdx="3" presStyleCnt="9"/>
      <dgm:spPr/>
    </dgm:pt>
    <dgm:pt modelId="{7F9FA72D-58A9-4A7F-9450-7A3122C71EBE}" type="pres">
      <dgm:prSet presAssocID="{7765545E-1AD3-4B1A-BF7A-716F96979A88}" presName="vert1" presStyleCnt="0"/>
      <dgm:spPr/>
    </dgm:pt>
    <dgm:pt modelId="{DF5780AC-DBEB-45CB-9781-FEBDFFB7488B}" type="pres">
      <dgm:prSet presAssocID="{E56A0A8C-CF57-463D-8090-6CB0C6AE813A}" presName="thickLine" presStyleLbl="alignNode1" presStyleIdx="4" presStyleCnt="9"/>
      <dgm:spPr/>
    </dgm:pt>
    <dgm:pt modelId="{2FBDBE9B-4697-492A-B8FC-C0781BD7405C}" type="pres">
      <dgm:prSet presAssocID="{E56A0A8C-CF57-463D-8090-6CB0C6AE813A}" presName="horz1" presStyleCnt="0"/>
      <dgm:spPr/>
    </dgm:pt>
    <dgm:pt modelId="{7C0FCCE6-1DD9-41E5-864F-CE860AD7D2D0}" type="pres">
      <dgm:prSet presAssocID="{E56A0A8C-CF57-463D-8090-6CB0C6AE813A}" presName="tx1" presStyleLbl="revTx" presStyleIdx="4" presStyleCnt="9"/>
      <dgm:spPr/>
    </dgm:pt>
    <dgm:pt modelId="{235B9962-D805-4B40-99B7-270C672630EA}" type="pres">
      <dgm:prSet presAssocID="{E56A0A8C-CF57-463D-8090-6CB0C6AE813A}" presName="vert1" presStyleCnt="0"/>
      <dgm:spPr/>
    </dgm:pt>
    <dgm:pt modelId="{D14C6E3D-772B-40E5-86C8-8CD886188B85}" type="pres">
      <dgm:prSet presAssocID="{6FC329EE-21F0-469E-8B0A-551457E940CE}" presName="thickLine" presStyleLbl="alignNode1" presStyleIdx="5" presStyleCnt="9"/>
      <dgm:spPr/>
    </dgm:pt>
    <dgm:pt modelId="{F92BEA76-FBCF-4861-B20E-EB0DF138155E}" type="pres">
      <dgm:prSet presAssocID="{6FC329EE-21F0-469E-8B0A-551457E940CE}" presName="horz1" presStyleCnt="0"/>
      <dgm:spPr/>
    </dgm:pt>
    <dgm:pt modelId="{9F774B3E-303C-4FF2-B4C6-76109A7B6970}" type="pres">
      <dgm:prSet presAssocID="{6FC329EE-21F0-469E-8B0A-551457E940CE}" presName="tx1" presStyleLbl="revTx" presStyleIdx="5" presStyleCnt="9"/>
      <dgm:spPr/>
    </dgm:pt>
    <dgm:pt modelId="{773F66CF-265E-4206-B425-A37F764CBCD8}" type="pres">
      <dgm:prSet presAssocID="{6FC329EE-21F0-469E-8B0A-551457E940CE}" presName="vert1" presStyleCnt="0"/>
      <dgm:spPr/>
    </dgm:pt>
    <dgm:pt modelId="{77581330-9F0B-4E2E-9B64-635401407535}" type="pres">
      <dgm:prSet presAssocID="{5114FFCC-8F4B-4748-9BD4-ECF57D192E3E}" presName="thickLine" presStyleLbl="alignNode1" presStyleIdx="6" presStyleCnt="9"/>
      <dgm:spPr/>
    </dgm:pt>
    <dgm:pt modelId="{88529A3B-6DA7-4BE8-900B-3BF3939B6D37}" type="pres">
      <dgm:prSet presAssocID="{5114FFCC-8F4B-4748-9BD4-ECF57D192E3E}" presName="horz1" presStyleCnt="0"/>
      <dgm:spPr/>
    </dgm:pt>
    <dgm:pt modelId="{D03F8ADD-E257-4BA7-91E8-62B97602E6F3}" type="pres">
      <dgm:prSet presAssocID="{5114FFCC-8F4B-4748-9BD4-ECF57D192E3E}" presName="tx1" presStyleLbl="revTx" presStyleIdx="6" presStyleCnt="9"/>
      <dgm:spPr/>
    </dgm:pt>
    <dgm:pt modelId="{3C200A07-83D2-4BAB-9F59-EEBACDD28542}" type="pres">
      <dgm:prSet presAssocID="{5114FFCC-8F4B-4748-9BD4-ECF57D192E3E}" presName="vert1" presStyleCnt="0"/>
      <dgm:spPr/>
    </dgm:pt>
    <dgm:pt modelId="{2C913751-F463-4162-9494-79F6108FE6A1}" type="pres">
      <dgm:prSet presAssocID="{28C0C5FD-9CD7-406E-A879-A249E1C0DAA4}" presName="thickLine" presStyleLbl="alignNode1" presStyleIdx="7" presStyleCnt="9"/>
      <dgm:spPr/>
    </dgm:pt>
    <dgm:pt modelId="{167AFE7E-4F5E-4F4C-8400-665A0E10B9FD}" type="pres">
      <dgm:prSet presAssocID="{28C0C5FD-9CD7-406E-A879-A249E1C0DAA4}" presName="horz1" presStyleCnt="0"/>
      <dgm:spPr/>
    </dgm:pt>
    <dgm:pt modelId="{002C0DA3-27B4-4F3A-8175-89442EF93E8D}" type="pres">
      <dgm:prSet presAssocID="{28C0C5FD-9CD7-406E-A879-A249E1C0DAA4}" presName="tx1" presStyleLbl="revTx" presStyleIdx="7" presStyleCnt="9"/>
      <dgm:spPr/>
    </dgm:pt>
    <dgm:pt modelId="{51B6AE94-A0A6-427A-9D98-4C2E4FFEB6B1}" type="pres">
      <dgm:prSet presAssocID="{28C0C5FD-9CD7-406E-A879-A249E1C0DAA4}" presName="vert1" presStyleCnt="0"/>
      <dgm:spPr/>
    </dgm:pt>
    <dgm:pt modelId="{5EE0A04E-6D04-47FF-9848-9530661EE742}" type="pres">
      <dgm:prSet presAssocID="{F78E2DE3-7A25-4BA2-95B4-4EC1FEC72843}" presName="thickLine" presStyleLbl="alignNode1" presStyleIdx="8" presStyleCnt="9"/>
      <dgm:spPr/>
    </dgm:pt>
    <dgm:pt modelId="{1BBF8CEB-3FB8-4EB7-B629-E090786F38A3}" type="pres">
      <dgm:prSet presAssocID="{F78E2DE3-7A25-4BA2-95B4-4EC1FEC72843}" presName="horz1" presStyleCnt="0"/>
      <dgm:spPr/>
    </dgm:pt>
    <dgm:pt modelId="{58E5E1CF-0CD9-4165-ADB2-AC6779C6E7A0}" type="pres">
      <dgm:prSet presAssocID="{F78E2DE3-7A25-4BA2-95B4-4EC1FEC72843}" presName="tx1" presStyleLbl="revTx" presStyleIdx="8" presStyleCnt="9"/>
      <dgm:spPr/>
    </dgm:pt>
    <dgm:pt modelId="{EEF3CB6C-7100-4545-8F2F-1E0B38F5892D}" type="pres">
      <dgm:prSet presAssocID="{F78E2DE3-7A25-4BA2-95B4-4EC1FEC72843}" presName="vert1" presStyleCnt="0"/>
      <dgm:spPr/>
    </dgm:pt>
  </dgm:ptLst>
  <dgm:cxnLst>
    <dgm:cxn modelId="{3B666609-4378-4333-9A38-771D11AF2730}" type="presOf" srcId="{5114FFCC-8F4B-4748-9BD4-ECF57D192E3E}" destId="{D03F8ADD-E257-4BA7-91E8-62B97602E6F3}" srcOrd="0" destOrd="0" presId="urn:microsoft.com/office/officeart/2008/layout/LinedList"/>
    <dgm:cxn modelId="{E443750C-E4D1-4108-8016-63154480AB72}" srcId="{F7ADB893-5E20-437E-A070-E82C6C37071C}" destId="{6FC329EE-21F0-469E-8B0A-551457E940CE}" srcOrd="5" destOrd="0" parTransId="{15556C96-4A34-482D-B959-9E828A14100D}" sibTransId="{5166F097-5079-4280-A5BB-1F0022FB0422}"/>
    <dgm:cxn modelId="{7A850D17-FB7A-49F8-A00B-3C35C266C1B4}" type="presOf" srcId="{F78E2DE3-7A25-4BA2-95B4-4EC1FEC72843}" destId="{58E5E1CF-0CD9-4165-ADB2-AC6779C6E7A0}" srcOrd="0" destOrd="0" presId="urn:microsoft.com/office/officeart/2008/layout/LinedList"/>
    <dgm:cxn modelId="{B189B71A-B740-4802-BAE5-2C4368929B84}" srcId="{F7ADB893-5E20-437E-A070-E82C6C37071C}" destId="{56641502-4B5A-4E7B-9DB1-7E8BF616BE66}" srcOrd="0" destOrd="0" parTransId="{77CD5A3B-0271-481E-8B41-2976B154BA5F}" sibTransId="{41FC9562-FF87-4506-A696-F96772A0BEF7}"/>
    <dgm:cxn modelId="{3B532D3E-30EA-4767-8473-DF2C69434BEC}" srcId="{F7ADB893-5E20-437E-A070-E82C6C37071C}" destId="{7765545E-1AD3-4B1A-BF7A-716F96979A88}" srcOrd="3" destOrd="0" parTransId="{F1A73005-70D7-47E3-A400-CF792120146A}" sibTransId="{0106892A-D39A-4607-855C-A9EF1114D24F}"/>
    <dgm:cxn modelId="{8E1C1F41-D240-47C2-8FC2-73082E23C121}" srcId="{F7ADB893-5E20-437E-A070-E82C6C37071C}" destId="{5EC78D8B-9795-4005-AC63-A2A91A666A87}" srcOrd="1" destOrd="0" parTransId="{F9520F15-046B-42D2-AC98-8B9C91AA17D6}" sibTransId="{FF869927-A312-48F3-9E45-586539754905}"/>
    <dgm:cxn modelId="{ACE6BF42-873B-48CA-AD65-919758EA81CA}" type="presOf" srcId="{28C0C5FD-9CD7-406E-A879-A249E1C0DAA4}" destId="{002C0DA3-27B4-4F3A-8175-89442EF93E8D}" srcOrd="0" destOrd="0" presId="urn:microsoft.com/office/officeart/2008/layout/LinedList"/>
    <dgm:cxn modelId="{07062752-AC99-40E7-AF8F-18C3376AB7C5}" type="presOf" srcId="{F7ADB893-5E20-437E-A070-E82C6C37071C}" destId="{07E81AE4-DE2D-4C13-8C29-571F84CD60E6}" srcOrd="0" destOrd="0" presId="urn:microsoft.com/office/officeart/2008/layout/LinedList"/>
    <dgm:cxn modelId="{99936F77-B3B3-42E6-BB5D-151EC543C619}" type="presOf" srcId="{6FC329EE-21F0-469E-8B0A-551457E940CE}" destId="{9F774B3E-303C-4FF2-B4C6-76109A7B6970}" srcOrd="0" destOrd="0" presId="urn:microsoft.com/office/officeart/2008/layout/LinedList"/>
    <dgm:cxn modelId="{61119058-AD41-4483-B4DD-A08376FE3C76}" type="presOf" srcId="{56641502-4B5A-4E7B-9DB1-7E8BF616BE66}" destId="{CCC00BAE-087C-4AD8-9AC4-2D37AB132A1A}" srcOrd="0" destOrd="0" presId="urn:microsoft.com/office/officeart/2008/layout/LinedList"/>
    <dgm:cxn modelId="{5AD34A8C-391B-4EBC-8FC1-9E7C4AACF44F}" type="presOf" srcId="{7765545E-1AD3-4B1A-BF7A-716F96979A88}" destId="{92AE84A6-0FF7-488E-956F-0B0DA4778F79}" srcOrd="0" destOrd="0" presId="urn:microsoft.com/office/officeart/2008/layout/LinedList"/>
    <dgm:cxn modelId="{92961A94-BC92-4DF0-A2CF-5A711AA444DE}" srcId="{F7ADB893-5E20-437E-A070-E82C6C37071C}" destId="{F78E2DE3-7A25-4BA2-95B4-4EC1FEC72843}" srcOrd="8" destOrd="0" parTransId="{5997BA61-A9D1-4DDB-827A-0D27B675E92D}" sibTransId="{5404C574-448A-471C-82B6-DC2103A6EC1E}"/>
    <dgm:cxn modelId="{44CF139E-A50B-43A3-8A6B-3C66229C51B0}" srcId="{F7ADB893-5E20-437E-A070-E82C6C37071C}" destId="{E56A0A8C-CF57-463D-8090-6CB0C6AE813A}" srcOrd="4" destOrd="0" parTransId="{E22C7874-873D-4E68-9A1D-D747E5470649}" sibTransId="{C78112D6-08AD-4170-9B01-154C8CF0A4CB}"/>
    <dgm:cxn modelId="{EE9437A7-F332-4F0F-B9E1-FD6BD133136D}" srcId="{F7ADB893-5E20-437E-A070-E82C6C37071C}" destId="{5114FFCC-8F4B-4748-9BD4-ECF57D192E3E}" srcOrd="6" destOrd="0" parTransId="{116818D1-8F87-49C0-A794-1044CBD4B02C}" sibTransId="{85A6A7EF-ED80-4342-B2AE-B8B0626BECB8}"/>
    <dgm:cxn modelId="{800AA6B5-99FE-4B0D-AF7F-55D930CEE04E}" srcId="{F7ADB893-5E20-437E-A070-E82C6C37071C}" destId="{28C0C5FD-9CD7-406E-A879-A249E1C0DAA4}" srcOrd="7" destOrd="0" parTransId="{559D0B64-E1A6-4B4B-B948-B8F4CEC26FC9}" sibTransId="{110A1AD3-7D50-41D0-8980-30CA1818D2AA}"/>
    <dgm:cxn modelId="{D823ABBE-4A5A-497A-9F12-E4197B6D38C9}" type="presOf" srcId="{DDC5FA29-8C59-42C6-B135-38F52DBAF558}" destId="{FF5C5677-F0EF-453D-AF62-0B2BDF178D53}" srcOrd="0" destOrd="0" presId="urn:microsoft.com/office/officeart/2008/layout/LinedList"/>
    <dgm:cxn modelId="{021232CA-831A-40D1-9D15-A495FF648581}" srcId="{F7ADB893-5E20-437E-A070-E82C6C37071C}" destId="{DDC5FA29-8C59-42C6-B135-38F52DBAF558}" srcOrd="2" destOrd="0" parTransId="{CF5C4529-E8B3-4E32-9434-61EF7BC03A68}" sibTransId="{869A8060-E9CA-42C2-9F19-8DF184D03256}"/>
    <dgm:cxn modelId="{CC7AF2D0-0E26-47A8-92A1-57E84E399B89}" type="presOf" srcId="{5EC78D8B-9795-4005-AC63-A2A91A666A87}" destId="{B962625E-C33B-47D4-B1F7-D966E7D26050}" srcOrd="0" destOrd="0" presId="urn:microsoft.com/office/officeart/2008/layout/LinedList"/>
    <dgm:cxn modelId="{C03A95D9-5117-42A5-8E90-C2EC01AF6823}" type="presOf" srcId="{E56A0A8C-CF57-463D-8090-6CB0C6AE813A}" destId="{7C0FCCE6-1DD9-41E5-864F-CE860AD7D2D0}" srcOrd="0" destOrd="0" presId="urn:microsoft.com/office/officeart/2008/layout/LinedList"/>
    <dgm:cxn modelId="{8BB2437D-EEB1-42B6-B29D-68E730F853CC}" type="presParOf" srcId="{07E81AE4-DE2D-4C13-8C29-571F84CD60E6}" destId="{6BA1EBD9-6BA7-4FE9-B149-0CE083055396}" srcOrd="0" destOrd="0" presId="urn:microsoft.com/office/officeart/2008/layout/LinedList"/>
    <dgm:cxn modelId="{A67F155D-D036-4F45-83C8-96552CAF46C1}" type="presParOf" srcId="{07E81AE4-DE2D-4C13-8C29-571F84CD60E6}" destId="{0C6F9C7E-8E8A-4C87-863F-258E9F498A1D}" srcOrd="1" destOrd="0" presId="urn:microsoft.com/office/officeart/2008/layout/LinedList"/>
    <dgm:cxn modelId="{9182E2F9-8079-4EDF-B909-5D337C6CDE79}" type="presParOf" srcId="{0C6F9C7E-8E8A-4C87-863F-258E9F498A1D}" destId="{CCC00BAE-087C-4AD8-9AC4-2D37AB132A1A}" srcOrd="0" destOrd="0" presId="urn:microsoft.com/office/officeart/2008/layout/LinedList"/>
    <dgm:cxn modelId="{19F57F71-F9F1-4C9F-B025-B7C1FCB728C4}" type="presParOf" srcId="{0C6F9C7E-8E8A-4C87-863F-258E9F498A1D}" destId="{035D660C-3D49-41C6-BC71-0ACAF828B5E4}" srcOrd="1" destOrd="0" presId="urn:microsoft.com/office/officeart/2008/layout/LinedList"/>
    <dgm:cxn modelId="{F62D295F-71D7-4D6A-B98B-31916DF3A4EE}" type="presParOf" srcId="{07E81AE4-DE2D-4C13-8C29-571F84CD60E6}" destId="{0AD0E661-35C1-43AC-BE4C-C1A0A5F66247}" srcOrd="2" destOrd="0" presId="urn:microsoft.com/office/officeart/2008/layout/LinedList"/>
    <dgm:cxn modelId="{7E949907-7AAA-46D7-9261-2332BA5A31A2}" type="presParOf" srcId="{07E81AE4-DE2D-4C13-8C29-571F84CD60E6}" destId="{EEEB4E92-DD50-4937-B4D4-359CA040242C}" srcOrd="3" destOrd="0" presId="urn:microsoft.com/office/officeart/2008/layout/LinedList"/>
    <dgm:cxn modelId="{48284C5C-4BEE-4390-B3FD-242E408574BA}" type="presParOf" srcId="{EEEB4E92-DD50-4937-B4D4-359CA040242C}" destId="{B962625E-C33B-47D4-B1F7-D966E7D26050}" srcOrd="0" destOrd="0" presId="urn:microsoft.com/office/officeart/2008/layout/LinedList"/>
    <dgm:cxn modelId="{1AD1B542-C6DB-495B-9F64-597137D1F690}" type="presParOf" srcId="{EEEB4E92-DD50-4937-B4D4-359CA040242C}" destId="{B5F898ED-942A-4FE6-97C9-6AF9AB549A51}" srcOrd="1" destOrd="0" presId="urn:microsoft.com/office/officeart/2008/layout/LinedList"/>
    <dgm:cxn modelId="{B1443296-5435-4415-9153-8FF7B62C8047}" type="presParOf" srcId="{07E81AE4-DE2D-4C13-8C29-571F84CD60E6}" destId="{C806B604-28D3-4B80-A4D2-39B983158065}" srcOrd="4" destOrd="0" presId="urn:microsoft.com/office/officeart/2008/layout/LinedList"/>
    <dgm:cxn modelId="{2745AA21-7600-40B8-B5B2-AD4AFDA61A99}" type="presParOf" srcId="{07E81AE4-DE2D-4C13-8C29-571F84CD60E6}" destId="{EAC09A78-8E0F-4A0F-B8A5-F9EB35048500}" srcOrd="5" destOrd="0" presId="urn:microsoft.com/office/officeart/2008/layout/LinedList"/>
    <dgm:cxn modelId="{72A822D0-8F03-4323-8B16-1B76E4E0F7C4}" type="presParOf" srcId="{EAC09A78-8E0F-4A0F-B8A5-F9EB35048500}" destId="{FF5C5677-F0EF-453D-AF62-0B2BDF178D53}" srcOrd="0" destOrd="0" presId="urn:microsoft.com/office/officeart/2008/layout/LinedList"/>
    <dgm:cxn modelId="{EC510563-E956-4934-8ED9-DC06F5D66B5C}" type="presParOf" srcId="{EAC09A78-8E0F-4A0F-B8A5-F9EB35048500}" destId="{3FC23691-992E-476B-8E15-EDC940487DB6}" srcOrd="1" destOrd="0" presId="urn:microsoft.com/office/officeart/2008/layout/LinedList"/>
    <dgm:cxn modelId="{9B0DB339-1FD6-4E0C-93C6-F566B9D3C31F}" type="presParOf" srcId="{07E81AE4-DE2D-4C13-8C29-571F84CD60E6}" destId="{066D1B7E-AD85-4857-934C-B81C7A688319}" srcOrd="6" destOrd="0" presId="urn:microsoft.com/office/officeart/2008/layout/LinedList"/>
    <dgm:cxn modelId="{04BE36B4-BB45-4DB3-BB7B-AC989DC0C381}" type="presParOf" srcId="{07E81AE4-DE2D-4C13-8C29-571F84CD60E6}" destId="{910F15A7-12A9-40F5-A79A-AC6376536CAE}" srcOrd="7" destOrd="0" presId="urn:microsoft.com/office/officeart/2008/layout/LinedList"/>
    <dgm:cxn modelId="{1A3E8866-0B07-4656-BD34-653EAB28F849}" type="presParOf" srcId="{910F15A7-12A9-40F5-A79A-AC6376536CAE}" destId="{92AE84A6-0FF7-488E-956F-0B0DA4778F79}" srcOrd="0" destOrd="0" presId="urn:microsoft.com/office/officeart/2008/layout/LinedList"/>
    <dgm:cxn modelId="{E8AA906D-D211-46EE-A065-FB7691D9982E}" type="presParOf" srcId="{910F15A7-12A9-40F5-A79A-AC6376536CAE}" destId="{7F9FA72D-58A9-4A7F-9450-7A3122C71EBE}" srcOrd="1" destOrd="0" presId="urn:microsoft.com/office/officeart/2008/layout/LinedList"/>
    <dgm:cxn modelId="{D77F442F-61EF-46BD-8914-C4AC223419B7}" type="presParOf" srcId="{07E81AE4-DE2D-4C13-8C29-571F84CD60E6}" destId="{DF5780AC-DBEB-45CB-9781-FEBDFFB7488B}" srcOrd="8" destOrd="0" presId="urn:microsoft.com/office/officeart/2008/layout/LinedList"/>
    <dgm:cxn modelId="{7282E65A-017F-4448-845A-C413BC96C24D}" type="presParOf" srcId="{07E81AE4-DE2D-4C13-8C29-571F84CD60E6}" destId="{2FBDBE9B-4697-492A-B8FC-C0781BD7405C}" srcOrd="9" destOrd="0" presId="urn:microsoft.com/office/officeart/2008/layout/LinedList"/>
    <dgm:cxn modelId="{E559E929-4065-4047-83C9-B0DA3D62FE2B}" type="presParOf" srcId="{2FBDBE9B-4697-492A-B8FC-C0781BD7405C}" destId="{7C0FCCE6-1DD9-41E5-864F-CE860AD7D2D0}" srcOrd="0" destOrd="0" presId="urn:microsoft.com/office/officeart/2008/layout/LinedList"/>
    <dgm:cxn modelId="{EBBC0B06-4026-44B3-8980-5180D85764F6}" type="presParOf" srcId="{2FBDBE9B-4697-492A-B8FC-C0781BD7405C}" destId="{235B9962-D805-4B40-99B7-270C672630EA}" srcOrd="1" destOrd="0" presId="urn:microsoft.com/office/officeart/2008/layout/LinedList"/>
    <dgm:cxn modelId="{29DA1DEA-08A3-4BEF-9157-4648A3EAEADE}" type="presParOf" srcId="{07E81AE4-DE2D-4C13-8C29-571F84CD60E6}" destId="{D14C6E3D-772B-40E5-86C8-8CD886188B85}" srcOrd="10" destOrd="0" presId="urn:microsoft.com/office/officeart/2008/layout/LinedList"/>
    <dgm:cxn modelId="{A54C136C-38C6-438A-AEAC-A48935B8A396}" type="presParOf" srcId="{07E81AE4-DE2D-4C13-8C29-571F84CD60E6}" destId="{F92BEA76-FBCF-4861-B20E-EB0DF138155E}" srcOrd="11" destOrd="0" presId="urn:microsoft.com/office/officeart/2008/layout/LinedList"/>
    <dgm:cxn modelId="{8DA3DBF8-BA7E-4D01-87C8-12EC4517E32E}" type="presParOf" srcId="{F92BEA76-FBCF-4861-B20E-EB0DF138155E}" destId="{9F774B3E-303C-4FF2-B4C6-76109A7B6970}" srcOrd="0" destOrd="0" presId="urn:microsoft.com/office/officeart/2008/layout/LinedList"/>
    <dgm:cxn modelId="{07284D90-95D1-475F-9398-B39FE7410068}" type="presParOf" srcId="{F92BEA76-FBCF-4861-B20E-EB0DF138155E}" destId="{773F66CF-265E-4206-B425-A37F764CBCD8}" srcOrd="1" destOrd="0" presId="urn:microsoft.com/office/officeart/2008/layout/LinedList"/>
    <dgm:cxn modelId="{1E7DB5B6-E047-4816-B2B0-98B3BA18B434}" type="presParOf" srcId="{07E81AE4-DE2D-4C13-8C29-571F84CD60E6}" destId="{77581330-9F0B-4E2E-9B64-635401407535}" srcOrd="12" destOrd="0" presId="urn:microsoft.com/office/officeart/2008/layout/LinedList"/>
    <dgm:cxn modelId="{397542B2-2981-4EEB-A8B9-0AC4CBCDC4CE}" type="presParOf" srcId="{07E81AE4-DE2D-4C13-8C29-571F84CD60E6}" destId="{88529A3B-6DA7-4BE8-900B-3BF3939B6D37}" srcOrd="13" destOrd="0" presId="urn:microsoft.com/office/officeart/2008/layout/LinedList"/>
    <dgm:cxn modelId="{AE97717A-64E4-4952-BADF-78E036F42499}" type="presParOf" srcId="{88529A3B-6DA7-4BE8-900B-3BF3939B6D37}" destId="{D03F8ADD-E257-4BA7-91E8-62B97602E6F3}" srcOrd="0" destOrd="0" presId="urn:microsoft.com/office/officeart/2008/layout/LinedList"/>
    <dgm:cxn modelId="{58E1949F-445F-44B8-9005-AEBD92E9D44D}" type="presParOf" srcId="{88529A3B-6DA7-4BE8-900B-3BF3939B6D37}" destId="{3C200A07-83D2-4BAB-9F59-EEBACDD28542}" srcOrd="1" destOrd="0" presId="urn:microsoft.com/office/officeart/2008/layout/LinedList"/>
    <dgm:cxn modelId="{3E04B6D8-EE99-4D43-9A9C-C42E3D3FF2C0}" type="presParOf" srcId="{07E81AE4-DE2D-4C13-8C29-571F84CD60E6}" destId="{2C913751-F463-4162-9494-79F6108FE6A1}" srcOrd="14" destOrd="0" presId="urn:microsoft.com/office/officeart/2008/layout/LinedList"/>
    <dgm:cxn modelId="{A99CEB5F-9C94-4D9C-957A-358A8F1E59A3}" type="presParOf" srcId="{07E81AE4-DE2D-4C13-8C29-571F84CD60E6}" destId="{167AFE7E-4F5E-4F4C-8400-665A0E10B9FD}" srcOrd="15" destOrd="0" presId="urn:microsoft.com/office/officeart/2008/layout/LinedList"/>
    <dgm:cxn modelId="{2FAE7909-19F2-4DE1-A593-70F78AE9716A}" type="presParOf" srcId="{167AFE7E-4F5E-4F4C-8400-665A0E10B9FD}" destId="{002C0DA3-27B4-4F3A-8175-89442EF93E8D}" srcOrd="0" destOrd="0" presId="urn:microsoft.com/office/officeart/2008/layout/LinedList"/>
    <dgm:cxn modelId="{63B4468A-1823-44C6-B123-3687105B448F}" type="presParOf" srcId="{167AFE7E-4F5E-4F4C-8400-665A0E10B9FD}" destId="{51B6AE94-A0A6-427A-9D98-4C2E4FFEB6B1}" srcOrd="1" destOrd="0" presId="urn:microsoft.com/office/officeart/2008/layout/LinedList"/>
    <dgm:cxn modelId="{FD489BDD-A65F-4BF6-A725-1D739D7BC999}" type="presParOf" srcId="{07E81AE4-DE2D-4C13-8C29-571F84CD60E6}" destId="{5EE0A04E-6D04-47FF-9848-9530661EE742}" srcOrd="16" destOrd="0" presId="urn:microsoft.com/office/officeart/2008/layout/LinedList"/>
    <dgm:cxn modelId="{FBF41951-FDCC-4FCF-A95E-672FBE9E6775}" type="presParOf" srcId="{07E81AE4-DE2D-4C13-8C29-571F84CD60E6}" destId="{1BBF8CEB-3FB8-4EB7-B629-E090786F38A3}" srcOrd="17" destOrd="0" presId="urn:microsoft.com/office/officeart/2008/layout/LinedList"/>
    <dgm:cxn modelId="{542FFEE1-72FA-4614-9F5B-8B707ADDAB02}" type="presParOf" srcId="{1BBF8CEB-3FB8-4EB7-B629-E090786F38A3}" destId="{58E5E1CF-0CD9-4165-ADB2-AC6779C6E7A0}" srcOrd="0" destOrd="0" presId="urn:microsoft.com/office/officeart/2008/layout/LinedList"/>
    <dgm:cxn modelId="{954954BF-3C45-4A8B-BBEE-F4B672E40ACB}" type="presParOf" srcId="{1BBF8CEB-3FB8-4EB7-B629-E090786F38A3}" destId="{EEF3CB6C-7100-4545-8F2F-1E0B38F589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1EBD9-6BA7-4FE9-B149-0CE083055396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00BAE-087C-4AD8-9AC4-2D37AB132A1A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Početak Velikog rata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1"/>
        <a:ext cx="10515600" cy="483363"/>
      </dsp:txXfrm>
    </dsp:sp>
    <dsp:sp modelId="{0AD0E661-35C1-43AC-BE4C-C1A0A5F66247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2625E-C33B-47D4-B1F7-D966E7D26050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Jadransko pitanje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3895"/>
        <a:ext cx="10515600" cy="483363"/>
      </dsp:txXfrm>
    </dsp:sp>
    <dsp:sp modelId="{C806B604-28D3-4B80-A4D2-39B983158065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C5677-F0EF-453D-AF62-0B2BDF178D53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Hrvatska diplomacija tijekom rata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67259"/>
        <a:ext cx="10515600" cy="483363"/>
      </dsp:txXfrm>
    </dsp:sp>
    <dsp:sp modelId="{066D1B7E-AD85-4857-934C-B81C7A688319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E84A6-0FF7-488E-956F-0B0DA4778F79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Londonski ugovor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50623"/>
        <a:ext cx="10515600" cy="483363"/>
      </dsp:txXfrm>
    </dsp:sp>
    <dsp:sp modelId="{DF5780AC-DBEB-45CB-9781-FEBDFFB7488B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FCCE6-1DD9-41E5-864F-CE860AD7D2D0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Londonski ugovor – članak I.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33987"/>
        <a:ext cx="10515600" cy="483363"/>
      </dsp:txXfrm>
    </dsp:sp>
    <dsp:sp modelId="{D14C6E3D-772B-40E5-86C8-8CD886188B85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74B3E-303C-4FF2-B4C6-76109A7B6970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Londonski ugovor – članak IV.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17350"/>
        <a:ext cx="10515600" cy="483363"/>
      </dsp:txXfrm>
    </dsp:sp>
    <dsp:sp modelId="{77581330-9F0B-4E2E-9B64-635401407535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F8ADD-E257-4BA7-91E8-62B97602E6F3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Londonski ugovor – članak V.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00714"/>
        <a:ext cx="10515600" cy="483363"/>
      </dsp:txXfrm>
    </dsp:sp>
    <dsp:sp modelId="{2C913751-F463-4162-9494-79F6108FE6A1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C0DA3-27B4-4F3A-8175-89442EF93E8D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Zaključak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84078"/>
        <a:ext cx="10515600" cy="483363"/>
      </dsp:txXfrm>
    </dsp:sp>
    <dsp:sp modelId="{5EE0A04E-6D04-47FF-9848-9530661EE742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5E1CF-0CD9-4165-ADB2-AC6779C6E7A0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Literatura</a:t>
          </a:r>
          <a:endParaRPr lang="en-U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67442"/>
        <a:ext cx="10515600" cy="483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647F4-B3B8-EEF1-A895-237483D2A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7E95908-AF0B-596A-6A51-75620D6A7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B246B1-2D40-996B-56F1-6FE47937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2A9596-DB69-6D71-2EB8-326DCE8D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FBE2DB-AA01-7D84-DB30-98742A63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97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AC33CC-25D1-31DF-0F5D-7A62AB52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7A4133E-D305-930A-1D40-E95B6F210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BC9B2F7-B5F3-E42C-C3A2-25653334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697B2D-5BA3-F50D-D5C0-9ED7F964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46FD74-8BC7-83C6-63B4-C5A3DFD7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44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3FF8147-F9BD-901B-FE60-6EF44B349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9765196-170E-D140-970C-A62FC919C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2A4F30-7DB5-AC08-0BE1-F4D8D26A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7CD19C3-6A17-7733-F2FA-5AB7570F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9CD1F8-31EC-AEF5-1E7C-2643FC22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818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B9CEB5-F5FF-5729-8D83-5681F4CC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70BEBA-6743-78D1-855D-1152E7CA4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7D5899-85CA-2F16-8487-31357534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C0C2DE-49E5-E0C0-8AF2-51F5E013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AEF77A-7DE0-4CA6-702C-3DB7D975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04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215AC-F7B6-EFBC-70E2-FB7DB130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68EF62-FBA4-A3D4-9453-39BC10675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274FCF-0A5A-A733-21FD-6BF7C190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A4870C-21D4-294F-AE19-A6DFC6D2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E5F8E0-15F5-0CA5-048F-CF107812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083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66DAA1-88E2-8EAE-4EDF-01B9CCA8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CD3432-A5C8-BF98-85A0-F5CDB67B8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A499930-243D-FF97-7998-F18428F2B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429006-44B0-FEE7-5BC0-BDF255DF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605679A-B685-01F7-8D68-13F9BE91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DBE4E45-5CE5-BA7F-20EC-3E1C4D85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635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C68AC5-79A5-E3C4-A516-B5434C80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ADD68C2-B791-9F7B-9AB9-5297426AF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7BD176B-D8F1-2960-867E-1019418AA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1128545-B902-BB4F-B290-72192EA1D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B1A5FA3-FD6D-56EC-3908-43EBEDA67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86CEF7E-6628-F12B-4422-5BC8C5DB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6225B7C-5DA8-9CAB-3D39-411B6E81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BB2038F-06BD-9FDE-A380-A1F32839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678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3C6E90-295B-7362-8E5A-A79E378A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ABFC62A-BADC-02F2-12FE-732F2144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2155EF8-15C6-7054-5EE8-79B6CA4E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15B3325-7D9B-5C28-E29B-8A79B23E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633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D711C9B-79DA-FD8D-C04B-43EC8BC7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9D9E6DC-F27F-2796-62A0-B71DF3D8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F90F7FC-8E8F-2820-BA48-AA94D2E7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59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D8E6F3-EF18-E832-3216-1EE453E1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0E427C-B632-C410-EC98-0B0FA82C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EED97A5-D22C-3F69-D347-708F80E61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D87B870-7DF4-4EF8-A7E6-21744943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704904C-4A88-FEC9-41D2-289298E9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DD5DEA3-1949-1117-909F-341F440A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50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7AF00D-DBC5-D9FD-0684-50ABB09F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76D406D-2E02-6F40-1586-3B3ADFD7F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DB75042-0C26-7957-0A77-42635343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A9E4393-E276-47EE-83B0-35100457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85683FF-BC50-FD31-43FF-9E2BF448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C25D6E6-FB82-FEE8-BBBD-8A6B6885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69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86A5EB2-EFCF-3C08-AA2A-7555A8A4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CFEA06-6626-F6C8-390E-72065E4A8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176895-DA18-8920-48D7-4E3A11E55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95368D-DACC-4D0C-AC96-491B383262F5}" type="datetimeFigureOut">
              <a:rPr lang="hr-HR" smtClean="0"/>
              <a:t>15.4.2025.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DC1E3C-DB2C-E1D1-F3CE-312540EA0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790BC9-BDA0-DB6C-E73F-1F36B971E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2EB2F-E908-41AB-8900-B54AE75285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231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45328894" TargetMode="External"/><Relationship Id="rId2" Type="http://schemas.openxmlformats.org/officeDocument/2006/relationships/hyperlink" Target="https://hrcak.srce.hr/21634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rcak.srce.hr/169448" TargetMode="External"/><Relationship Id="rId4" Type="http://schemas.openxmlformats.org/officeDocument/2006/relationships/hyperlink" Target="https://enciklopedija.hr/clanak/svjetski-rato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CAE4B-FD16-2299-D056-AA455CC59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400" y="1128094"/>
            <a:ext cx="3434180" cy="1415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hr-HR" sz="4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Londonski ugovor (1915.)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F66A9E-DF34-9073-ED6E-EF426486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78" r="17376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slov 2">
            <a:extLst>
              <a:ext uri="{FF2B5EF4-FFF2-40B4-BE49-F238E27FC236}">
                <a16:creationId xmlns:a16="http://schemas.microsoft.com/office/drawing/2014/main" id="{68DF359C-6C82-4DB6-4B82-7C7A33190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0" y="2543364"/>
            <a:ext cx="3434180" cy="359901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hr-H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Kolegij: Hrvatska politička povijest</a:t>
            </a:r>
          </a:p>
          <a:p>
            <a:pPr algn="l"/>
            <a:r>
              <a:rPr lang="hr-H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Predavač: doc. dr. sc. Danijel Jurković</a:t>
            </a:r>
          </a:p>
          <a:p>
            <a:pPr algn="l"/>
            <a:r>
              <a:rPr lang="hr-H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Student: Luka Karavanić</a:t>
            </a:r>
          </a:p>
          <a:p>
            <a:pPr algn="l"/>
            <a:r>
              <a:rPr lang="hr-H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Fakultet hrvatskih studija Sveučilišta u Zagrebu</a:t>
            </a:r>
          </a:p>
          <a:p>
            <a:endParaRPr lang="hr-HR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Travanj 2025.</a:t>
            </a:r>
          </a:p>
        </p:txBody>
      </p:sp>
    </p:spTree>
    <p:extLst>
      <p:ext uri="{BB962C8B-B14F-4D97-AF65-F5344CB8AC3E}">
        <p14:creationId xmlns:p14="http://schemas.microsoft.com/office/powerpoint/2010/main" val="68174403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FF5D6B-1DD4-8593-9F6C-C0614DDB1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88511C-9118-28B4-4841-D720766D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noProof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Londonski</a:t>
            </a:r>
            <a:r>
              <a:rPr lang="en-US" sz="4000" kern="1200" noProof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noProof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ugovor</a:t>
            </a:r>
            <a:r>
              <a:rPr lang="en-US" sz="4000" kern="1200" noProof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kern="1200" noProof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članak</a:t>
            </a:r>
            <a:r>
              <a:rPr lang="en-US" sz="4000" kern="1200" noProof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4F17909-9B33-41A5-2693-FF035BF1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944" y="467208"/>
            <a:ext cx="6808716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7204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4A12FED-FC58-1AFB-1CF6-2A689CC3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Londonski</a:t>
            </a:r>
            <a:r>
              <a:rPr lang="en-US" sz="4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ugovor</a:t>
            </a:r>
            <a:r>
              <a:rPr lang="en-US" sz="4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članak</a:t>
            </a:r>
            <a:r>
              <a:rPr lang="en-US" sz="4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4DB78A-00CB-F7DB-E2C3-7687C49F3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845795"/>
            <a:ext cx="7225748" cy="51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53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7C76C-4ED5-7099-0E26-B1ACB83E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57F9B-BB48-A358-DEA7-40DE1EA0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58B35F-6929-F968-E0F2-D0BE2934F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Londonski ugovor je stvorio veliki problem hrvatskim političarima prilikom pregovora o očuvanju hrvatskog teritorija i o potrebi njegova povezivanja i ujedinjenja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nakon rata su članice Antante postale svjesne da je tema o izlasku južnih Slavena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iz Habsburške Monarhije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prijetnja koja je vrlo moguća i na kraju se ostvarila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ovaj ugovor je tek početak velike i duge diplomatske bitke koja će trajati sve do kraja Drugog svjetskog rata</a:t>
            </a:r>
          </a:p>
        </p:txBody>
      </p:sp>
    </p:spTree>
    <p:extLst>
      <p:ext uri="{BB962C8B-B14F-4D97-AF65-F5344CB8AC3E}">
        <p14:creationId xmlns:p14="http://schemas.microsoft.com/office/powerpoint/2010/main" val="12278192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9BDEA-8344-EDC0-02B3-E82C1357E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E5A171-5BCD-1105-734E-ADBEA556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3885A2-DECA-27A0-8C43-C391E4417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"Dokumenti (1915-1955) za istraživanje jugoslavensko-talijanskih odnosa."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Časopis za suvremenu povijest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br. 1 (1975): 253-295.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https://hrcak.srce.hr/216340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Pristupio: 12. 4. 2025.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GORDON-SMITH, Gordon. (1919)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“Genesis of the Secret Treaty of London.”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History (1916-1940)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2: 249–57.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http://www.jstor.org/stable/45328894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Pristupio: 12. 4. 2025.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„Svjetski ratovi”. U: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Hrvatska enciklopedija.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Leksikografski zavod Miroslav Krleža,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https://enciklopedija.hr/clanak/svjetski-ratovi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Pristupio: 12. 4. 2025.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ŠTIVIČIĆ, Štefan. (2014) "Londonski ugovor – problemi ratne i poslijeratne diplomacije."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Rostra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6., br. 6: 128-140.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https://hrcak.srce.hr/169448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Pristupio: 12. 4. 2025.</a:t>
            </a:r>
          </a:p>
        </p:txBody>
      </p:sp>
    </p:spTree>
    <p:extLst>
      <p:ext uri="{BB962C8B-B14F-4D97-AF65-F5344CB8AC3E}">
        <p14:creationId xmlns:p14="http://schemas.microsoft.com/office/powerpoint/2010/main" val="19103407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CC092E-7C11-9132-8419-E4546345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C8E2522-CBE7-1AF7-E4B9-EAE657E61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1869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7030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FE6348-0486-3ED2-29C3-0DA802B25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4BDD7BD-4D4D-9445-8AD3-0020AEAC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noProof="0">
                <a:latin typeface="Times New Roman" panose="02020603050405020304" pitchFamily="18" charset="0"/>
                <a:cs typeface="Times New Roman" panose="02020603050405020304" pitchFamily="18" charset="0"/>
              </a:rPr>
              <a:t>Početak Velikog rata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71EAE8-1F33-8717-45D4-D4F56CC0F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712388"/>
          </a:xfrm>
        </p:spPr>
        <p:txBody>
          <a:bodyPr>
            <a:normAutofit/>
          </a:bodyPr>
          <a:lstStyle/>
          <a:p>
            <a:r>
              <a:rPr lang="hr-HR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Razlog:</a:t>
            </a:r>
            <a:r>
              <a:rPr lang="hr-HR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višegodišnje tenzije u međunarodnoj (europskoj) imperijalnoj politici</a:t>
            </a:r>
          </a:p>
          <a:p>
            <a:r>
              <a:rPr lang="hr-HR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Povod: </a:t>
            </a:r>
            <a:r>
              <a:rPr lang="hr-HR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atentat na prestolonasljednika Franju Ferdinanda, 28. lipnja 1914.</a:t>
            </a:r>
          </a:p>
          <a:p>
            <a:r>
              <a:rPr lang="hr-HR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Početak rata: </a:t>
            </a:r>
            <a:r>
              <a:rPr lang="hr-HR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Austro-ugarska monarhija objavila rat 28. srpnja 1914.</a:t>
            </a:r>
          </a:p>
          <a:p>
            <a:r>
              <a:rPr lang="hr-HR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Sukob između dva ratna saveza: </a:t>
            </a:r>
            <a:r>
              <a:rPr lang="hr-HR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Antanta vs. Centralne sile</a:t>
            </a:r>
          </a:p>
          <a:p>
            <a:r>
              <a:rPr lang="hr-HR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Italija objavljuje neutralnost u ratu!</a:t>
            </a:r>
          </a:p>
          <a:p>
            <a:pPr lvl="1"/>
            <a:r>
              <a:rPr lang="hr-HR" sz="1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Deklaracija o neutralnosti Italije, 3. kolovoza 1914.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55E8F2-1978-E6FA-8C2B-5D5FDD12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88" r="2501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34932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E5654-3BF1-390A-9335-3E64C2363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5A26A1-56A2-72B6-5703-CED6265F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Jadransko pitanje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1FE545-B7B1-B27A-C054-5A7A4277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pojave Jadranskog pitanja i rasprave o istom dolazi pokretanjem pregovora i dogovora tijekom rata na zahtjev Italije</a:t>
            </a:r>
          </a:p>
          <a:p>
            <a:pPr lvl="1"/>
            <a:r>
              <a:rPr lang="hr-HR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republikanski iredentizam</a:t>
            </a:r>
          </a:p>
          <a:p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Hrvata, Srba i Slovenaca u Monarhiji je taj što unutar same države </a:t>
            </a:r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postoji nikakvo predstavničko tijelo </a:t>
            </a: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bi se borilo za njihove težnje</a:t>
            </a:r>
          </a:p>
          <a:p>
            <a:r>
              <a:rPr lang="hr-HR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Niška</a:t>
            </a:r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deklaracija, 7. prosinca 1914.</a:t>
            </a:r>
          </a:p>
          <a:p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 koji se bore za prava Hrvata, Srba i Slovenaca bili su: </a:t>
            </a:r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 Trumbić, Frano Supilo i Ivan Meštrović</a:t>
            </a:r>
          </a:p>
        </p:txBody>
      </p:sp>
    </p:spTree>
    <p:extLst>
      <p:ext uri="{BB962C8B-B14F-4D97-AF65-F5344CB8AC3E}">
        <p14:creationId xmlns:p14="http://schemas.microsoft.com/office/powerpoint/2010/main" val="7102995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FE776-9887-4E9D-AD36-39E61F07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68D9A6-2780-4FF3-04A4-AC89002E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Hrvatska diplomacija u ratu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F36D5A-A3CD-8BAC-6234-F3EBDDA0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8420" cy="4351338"/>
          </a:xfrm>
        </p:spPr>
        <p:txBody>
          <a:bodyPr/>
          <a:lstStyle/>
          <a:p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postoji ideja pokreta o </a:t>
            </a:r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izdvajanju južnoslavenskih naroda iz Monarhije </a:t>
            </a: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njihovom mogućem ujedinjenju sa Srbijom → PROBLEM?</a:t>
            </a:r>
          </a:p>
          <a:p>
            <a:pPr lvl="1"/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Nepostojanje javne organizacije koja bi vodila takav proces</a:t>
            </a:r>
          </a:p>
          <a:p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Jugoslavenski odbor, 30. travnja 1915.</a:t>
            </a:r>
          </a:p>
          <a:p>
            <a:pPr lvl="1"/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 Trumbić, predsjednik Odbora</a:t>
            </a:r>
          </a:p>
          <a:p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diplomacija Odbora </a:t>
            </a:r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nije mogla parirati </a:t>
            </a: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diplomaciji jedne države ili saveza poput Antante</a:t>
            </a:r>
          </a:p>
          <a:p>
            <a:pPr lvl="1"/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„Talijani Srbiji predstavljaju veću opasnost od Austrije” – regent Aleksandar</a:t>
            </a:r>
          </a:p>
        </p:txBody>
      </p:sp>
    </p:spTree>
    <p:extLst>
      <p:ext uri="{BB962C8B-B14F-4D97-AF65-F5344CB8AC3E}">
        <p14:creationId xmlns:p14="http://schemas.microsoft.com/office/powerpoint/2010/main" val="32742923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B796E-B8C9-0CC9-3CAC-22C543100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57ACB2-5ECD-1159-74EB-D206278C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2"/>
            <a:ext cx="4959603" cy="1015280"/>
          </a:xfrm>
        </p:spPr>
        <p:txBody>
          <a:bodyPr anchor="b">
            <a:normAutofit/>
          </a:bodyPr>
          <a:lstStyle/>
          <a:p>
            <a:r>
              <a:rPr lang="hr-HR" sz="4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Londonski ugovor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E052B8-7D8C-C0EA-83A5-6D02DB80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517302"/>
            <a:ext cx="4959603" cy="4423675"/>
          </a:xfrm>
        </p:spPr>
        <p:txBody>
          <a:bodyPr anchor="t">
            <a:normAutofit/>
          </a:bodyPr>
          <a:lstStyle/>
          <a:p>
            <a:r>
              <a:rPr lang="hr-HR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sporazum ≠ ugovor</a:t>
            </a:r>
          </a:p>
          <a:p>
            <a:r>
              <a:rPr lang="hr-HR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Potpisan: </a:t>
            </a:r>
            <a:r>
              <a:rPr lang="hr-HR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 travnja 1915.</a:t>
            </a:r>
          </a:p>
          <a:p>
            <a:r>
              <a:rPr lang="hr-HR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Potpisnici: </a:t>
            </a:r>
          </a:p>
          <a:p>
            <a:pPr lvl="1"/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markiz </a:t>
            </a:r>
            <a:r>
              <a:rPr lang="hr-HR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Imperiali</a:t>
            </a: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ambasador kralja Italije</a:t>
            </a:r>
          </a:p>
          <a:p>
            <a:pPr lvl="1"/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Sir Edward </a:t>
            </a:r>
            <a:r>
              <a:rPr lang="hr-HR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Grey</a:t>
            </a: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ministar vanjskih poslova Velike Britanije</a:t>
            </a:r>
          </a:p>
          <a:p>
            <a:pPr lvl="1"/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Pavao </a:t>
            </a:r>
            <a:r>
              <a:rPr lang="hr-HR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Cambon</a:t>
            </a: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ambasador Francuske republike</a:t>
            </a:r>
          </a:p>
          <a:p>
            <a:pPr lvl="1"/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grof de </a:t>
            </a:r>
            <a:r>
              <a:rPr lang="hr-HR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Benckendorff</a:t>
            </a: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ambasador cara svih Rusa</a:t>
            </a:r>
          </a:p>
          <a:p>
            <a:endParaRPr lang="hr-HR" sz="19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FC655A3-C295-0255-9DE5-6F67E2EDA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383" y="489118"/>
            <a:ext cx="4359140" cy="5466007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218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0B481-6A34-EE79-8CC8-B0989E991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693821-FBCD-F944-0A09-2F74B0F1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Londonski ugovor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51BE07-2A7B-297C-2D82-0430334C2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ideje o sklapanju ugovora dolazi </a:t>
            </a:r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poraza Monarhije </a:t>
            </a: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sukobima sa Srbijom na bojnom polju </a:t>
            </a:r>
          </a:p>
          <a:p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sva internacionalna pitanja koja su kolala tijekom rata poput Poljskog pitanja, Danskih kneževina i sl., </a:t>
            </a:r>
            <a:r>
              <a:rPr lang="hr-HR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pitanje jugoslavenstva smatralo se najmanje važnim na političkoj sceni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Talijansko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nacionalno, povijesno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strateško pravo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izjavi Vittorio Emanuele Orlanda</a:t>
            </a: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286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B9CDC8-440B-8358-B8F0-D0BB584F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81993C-D2A5-0E53-A961-02E43B49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5200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Londonski ugovor – </a:t>
            </a:r>
            <a:r>
              <a:rPr lang="hr-HR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članak I.</a:t>
            </a:r>
            <a:endParaRPr lang="hr-HR" sz="52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E65304-A631-032F-49A2-2FBE5DDB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1460"/>
            <a:ext cx="10512547" cy="37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5160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BA70B8-7120-E650-1C8C-BD1D647E6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6D8E273-6380-2FE0-4907-99FA7D52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0" y="2767106"/>
            <a:ext cx="304780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noProof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Londonski</a:t>
            </a:r>
            <a:r>
              <a:rPr lang="en-US" sz="4000" kern="1200" noProof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noProof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ugovor</a:t>
            </a:r>
            <a:r>
              <a:rPr lang="en-US" sz="4000" kern="1200" noProof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0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članak</a:t>
            </a:r>
            <a:r>
              <a:rPr lang="hr-HR" sz="4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endParaRPr lang="en-US" sz="4000" kern="1200" noProof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1336B0B-B597-CA03-B789-22753EAB4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3949" y="467208"/>
            <a:ext cx="620270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459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637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Tema sustava Office</vt:lpstr>
      <vt:lpstr>Londonski ugovor (1915.)</vt:lpstr>
      <vt:lpstr>Sadržaj</vt:lpstr>
      <vt:lpstr>Početak Velikog rata</vt:lpstr>
      <vt:lpstr>Jadransko pitanje</vt:lpstr>
      <vt:lpstr>Hrvatska diplomacija u ratu</vt:lpstr>
      <vt:lpstr>Londonski ugovor</vt:lpstr>
      <vt:lpstr>Londonski ugovor</vt:lpstr>
      <vt:lpstr>Londonski ugovor – članak I.</vt:lpstr>
      <vt:lpstr>Londonski ugovor –članak IV.</vt:lpstr>
      <vt:lpstr>Londonski ugovor – članak V.</vt:lpstr>
      <vt:lpstr>Londonski ugovor – članak V.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 Karavanić</dc:creator>
  <cp:lastModifiedBy>Luka Karavanić</cp:lastModifiedBy>
  <cp:revision>20</cp:revision>
  <dcterms:created xsi:type="dcterms:W3CDTF">2025-04-14T17:01:24Z</dcterms:created>
  <dcterms:modified xsi:type="dcterms:W3CDTF">2025-04-15T07:59:35Z</dcterms:modified>
</cp:coreProperties>
</file>