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277FEFE-1CAF-4D79-8333-9982E9722C3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Untitled Section" id="{4CD128A7-1004-41F2-81D0-5A4DCBC575A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Frane Petrić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Studentice: Dora Devošić, Magdalena Jelica i Ivona Canjuga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825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Biografija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417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Franjo Petrić, Petriš, Petrićević, lat. Francius Patricius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Hrvatski filozof, humanist i učenjak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Rođen na otoku Cresu 1528.g. – umro u Rimu 1597.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Sin Stjepana, carskog gradskog suca i Marije Lupetine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Otac mu je umro u progonstvu zato što je optužen da je radio protiv Mlečana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757" y="336395"/>
            <a:ext cx="2717842" cy="368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77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Školovanje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092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U Veneciji se školuje za trgovca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Zatim odlazi u privatnu školu svećenika Andrije Firetinca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Pod zaštitiom M. Vlačića Ilirika odlazi u Ingolstadt – tamo uči grčki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1547. u Padovi nastavlja studij medicine, ali ga je ubrzo napustio i posvetio se filozofskim i matematičkim studijima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Proučavao najviše Platona i Aristotela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Bio je član Kluba studenata Dalmatinca i član zbora sv. Jeronima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237" y="0"/>
            <a:ext cx="2633663" cy="263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07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Djela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841" y="2108200"/>
            <a:ext cx="4795893" cy="35988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88000" y="2717800"/>
            <a:ext cx="5791200" cy="2949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i="1" dirty="0" smtClean="0"/>
              <a:t>10 dijaloga o povijesti 1560.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i="1" dirty="0" smtClean="0"/>
              <a:t>O novoj geometriji 1587.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i="1" dirty="0" smtClean="0"/>
              <a:t>O pjesničkom umijeću 1586.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i="1" dirty="0" smtClean="0"/>
              <a:t>Vojne usporedbe 1594.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i="1" dirty="0" smtClean="0"/>
              <a:t>Ljubavna filozofija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i="1" dirty="0" smtClean="0"/>
              <a:t>Sretan grad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b="1" i="1" dirty="0" smtClean="0"/>
              <a:t>Nova sveopća filozofija, 1591.</a:t>
            </a:r>
          </a:p>
        </p:txBody>
      </p:sp>
    </p:spTree>
    <p:extLst>
      <p:ext uri="{BB962C8B-B14F-4D97-AF65-F5344CB8AC3E}">
        <p14:creationId xmlns:p14="http://schemas.microsoft.com/office/powerpoint/2010/main" val="139768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/>
              <a:t>Nova sveopća filozofija, 1591.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147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Glavno i najopsežnije djelo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Koherentan sustav filozofije u kojem Petrić iznosi vlastitu prirodnofilozofijsku sliku svijeta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3 metode: aristotelovska, vlastita i deduktivno platonička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Dodatak knjizi: hermetički spisi + temelji za utemeljenje pobožne filozofije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891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Sretan grad, 1553.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19300"/>
            <a:ext cx="9613861" cy="45847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Rasprava o građanskoj vrlini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Izraz renesansnog shvaćanja platoničke paradigme odgoja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3 sredstva za postizanje vrlina; prirodno, navika, razum</a:t>
            </a:r>
          </a:p>
          <a:p>
            <a:pPr marL="0" indent="0">
              <a:lnSpc>
                <a:spcPct val="150000"/>
              </a:lnSpc>
              <a:buNone/>
            </a:pP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dirty="0" smtClean="0"/>
              <a:t>Karakteristike </a:t>
            </a:r>
            <a:r>
              <a:rPr lang="hr-HR" i="1" dirty="0"/>
              <a:t>S</a:t>
            </a:r>
            <a:r>
              <a:rPr lang="hr-HR" i="1" dirty="0" smtClean="0"/>
              <a:t>retnog grada;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i="1" dirty="0"/>
              <a:t>	</a:t>
            </a:r>
            <a:r>
              <a:rPr lang="hr-HR" i="1" dirty="0" smtClean="0"/>
              <a:t>- </a:t>
            </a:r>
            <a:r>
              <a:rPr lang="hr-HR" dirty="0"/>
              <a:t>1.briga za </a:t>
            </a:r>
            <a:r>
              <a:rPr lang="hr-HR" dirty="0" smtClean="0"/>
              <a:t>tijelo: M ( 34.-49.g.), Ž ( 18.-40.g)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	</a:t>
            </a:r>
            <a:r>
              <a:rPr lang="hr-HR" dirty="0" smtClean="0"/>
              <a:t>- 2</a:t>
            </a:r>
            <a:r>
              <a:rPr lang="hr-HR" dirty="0"/>
              <a:t>. briga o </a:t>
            </a:r>
            <a:r>
              <a:rPr lang="hr-HR" dirty="0" smtClean="0"/>
              <a:t>duši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	</a:t>
            </a:r>
            <a:r>
              <a:rPr lang="hr-HR" dirty="0" smtClean="0"/>
              <a:t>- okruženje majke; ne smije biti melankolično, čest odlazak u Crkvu, odbacivanje štetnih misli, teških poslova..</a:t>
            </a:r>
            <a:endParaRPr lang="hr-HR" dirty="0"/>
          </a:p>
          <a:p>
            <a:pPr marL="0" indent="0">
              <a:buNone/>
            </a:pPr>
            <a:endParaRPr lang="hr-HR" i="1" dirty="0" smtClean="0"/>
          </a:p>
        </p:txBody>
      </p:sp>
    </p:spTree>
    <p:extLst>
      <p:ext uri="{BB962C8B-B14F-4D97-AF65-F5344CB8AC3E}">
        <p14:creationId xmlns:p14="http://schemas.microsoft.com/office/powerpoint/2010/main" val="134920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32000"/>
            <a:ext cx="9613861" cy="46863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hr-HR" dirty="0"/>
              <a:t>	</a:t>
            </a:r>
            <a:r>
              <a:rPr lang="hr-HR" dirty="0" smtClean="0"/>
              <a:t>- dijete: meka i lako probavljiva hrana (mlijeko), do 7.g.navikavati ga da odabere ono što pogoduje jačanju duše i tijelo; kroz igre</a:t>
            </a:r>
          </a:p>
          <a:p>
            <a:pPr marL="0" indent="0">
              <a:lnSpc>
                <a:spcPct val="160000"/>
              </a:lnSpc>
              <a:buNone/>
            </a:pPr>
            <a:endParaRPr lang="hr-HR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hr-HR" dirty="0"/>
              <a:t>	</a:t>
            </a:r>
            <a:r>
              <a:rPr lang="hr-HR" dirty="0" smtClean="0"/>
              <a:t>- sprječavanje poroke; gledanje štetnih slika, komedija, recitiranje istih</a:t>
            </a:r>
          </a:p>
          <a:p>
            <a:pPr marL="0" indent="0">
              <a:lnSpc>
                <a:spcPct val="160000"/>
              </a:lnSpc>
              <a:buNone/>
            </a:pPr>
            <a:endParaRPr lang="hr-HR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hr-HR" dirty="0"/>
              <a:t>	</a:t>
            </a:r>
            <a:r>
              <a:rPr lang="hr-HR" dirty="0" smtClean="0"/>
              <a:t>- mogućnost javnog kažnjavanja batinjanjem i pogrdnim riječima odraslih muškaraca ukoliko sablazne dječake</a:t>
            </a:r>
          </a:p>
          <a:p>
            <a:pPr marL="0" indent="0">
              <a:buNone/>
            </a:pPr>
            <a:r>
              <a:rPr lang="hr-H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7619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3062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	</a:t>
            </a:r>
            <a:r>
              <a:rPr lang="hr-HR" dirty="0"/>
              <a:t>- poticanje vrlina; strah od kazne i nadom nagrade (raj</a:t>
            </a:r>
            <a:r>
              <a:rPr lang="hr-HR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r-HR" dirty="0"/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	- javne ustanove u kojima se nadzire djecu i upućuje u moralne zapovijedi zbog njihove nejake </a:t>
            </a:r>
            <a:r>
              <a:rPr lang="hr-HR" dirty="0" smtClean="0"/>
              <a:t>pameti</a:t>
            </a:r>
          </a:p>
          <a:p>
            <a:pPr marL="0" indent="0">
              <a:lnSpc>
                <a:spcPct val="150000"/>
              </a:lnSpc>
              <a:buNone/>
            </a:pPr>
            <a:endParaRPr lang="hr-H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	- obavezno poznavanje; slikarstvo, muzika, gramatika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218350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35</TotalTime>
  <Words>233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Frane Petrić</vt:lpstr>
      <vt:lpstr>Biografija</vt:lpstr>
      <vt:lpstr>Školovanje</vt:lpstr>
      <vt:lpstr>Djela</vt:lpstr>
      <vt:lpstr>Nova sveopća filozofija, 1591.</vt:lpstr>
      <vt:lpstr>Sretan grad, 1553.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Frane Petrić</dc:title>
  <dc:creator>Profesor</dc:creator>
  <cp:lastModifiedBy>Profesor</cp:lastModifiedBy>
  <cp:revision>5</cp:revision>
  <dcterms:created xsi:type="dcterms:W3CDTF">2018-05-17T06:25:24Z</dcterms:created>
  <dcterms:modified xsi:type="dcterms:W3CDTF">2018-05-17T07:01:22Z</dcterms:modified>
</cp:coreProperties>
</file>