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2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2A4E5FA-A17D-42D6-B65A-B51270D1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/>
              <a:t>5.i 6. zadatak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7B2A90-26E0-4F02-9B9A-E927B075B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318" y="2173185"/>
            <a:ext cx="3075708" cy="3881758"/>
          </a:xfrm>
        </p:spPr>
        <p:txBody>
          <a:bodyPr/>
          <a:lstStyle/>
          <a:p>
            <a:pPr marL="240665" marR="0" lvl="0" indent="-227965" defTabSz="914400" eaLnBrk="1" fontAlgn="auto" latinLnBrk="0" hangingPunct="1">
              <a:lnSpc>
                <a:spcPct val="100000"/>
              </a:lnSpc>
              <a:spcBef>
                <a:spcPts val="865"/>
              </a:spcBef>
              <a:spcAft>
                <a:spcPts val="0"/>
              </a:spcAft>
              <a:buClr>
                <a:srgbClr val="214885"/>
              </a:buClr>
              <a:buSzTx/>
              <a:buFont typeface="Wingdings"/>
              <a:buChar char=""/>
              <a:tabLst>
                <a:tab pos="240665" algn="l"/>
              </a:tabLst>
              <a:defRPr/>
            </a:pPr>
            <a:r>
              <a:rPr kumimoji="0" lang="pl-PL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5. zadatak - Napravite</a:t>
            </a:r>
            <a:r>
              <a:rPr kumimoji="0" lang="pl-PL" sz="2000" b="0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lang="pl-PL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RBS</a:t>
            </a:r>
            <a:r>
              <a:rPr kumimoji="0" lang="pl-PL" sz="2000" b="0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lang="pl-PL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za svoje poduzeće prema danom primjeru.</a:t>
            </a:r>
          </a:p>
          <a:p>
            <a:pPr marL="240665" marR="0" lvl="0" indent="-227965" defTabSz="914400" eaLnBrk="1" fontAlgn="auto" latinLnBrk="0" hangingPunct="1">
              <a:lnSpc>
                <a:spcPct val="100000"/>
              </a:lnSpc>
              <a:spcBef>
                <a:spcPts val="865"/>
              </a:spcBef>
              <a:spcAft>
                <a:spcPts val="0"/>
              </a:spcAft>
              <a:buClr>
                <a:srgbClr val="214885"/>
              </a:buClr>
              <a:buSzTx/>
              <a:buFont typeface="Wingdings"/>
              <a:buChar char=""/>
              <a:tabLst>
                <a:tab pos="240665" algn="l"/>
              </a:tabLst>
              <a:defRPr/>
            </a:pPr>
            <a:r>
              <a:rPr lang="pl-PL" sz="2000" kern="0" dirty="0">
                <a:solidFill>
                  <a:sysClr val="windowText" lastClr="000000"/>
                </a:solidFill>
                <a:latin typeface="Microsoft Sans Serif"/>
                <a:cs typeface="Microsoft Sans Serif"/>
              </a:rPr>
              <a:t>6. zadatak – napravite cjelokupnu SWOT analizu za svoje poduzeće</a:t>
            </a:r>
            <a:endParaRPr kumimoji="0" lang="pl-PL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0B274B04-5119-40D6-BA5D-026B487A34A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5640" y="1727346"/>
            <a:ext cx="7888224" cy="49347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373</TotalTime>
  <Words>30</Words>
  <Application>Microsoft Office PowerPoint</Application>
  <PresentationFormat>Široki zaslon</PresentationFormat>
  <Paragraphs>3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Microsoft Sans Serif</vt:lpstr>
      <vt:lpstr>Trebuchet MS</vt:lpstr>
      <vt:lpstr>Wingdings</vt:lpstr>
      <vt:lpstr>Berlin</vt:lpstr>
      <vt:lpstr>5.i 6. zadatak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Danijel Jurković</dc:creator>
  <cp:lastModifiedBy>Danijel Jurković</cp:lastModifiedBy>
  <cp:revision>106</cp:revision>
  <dcterms:created xsi:type="dcterms:W3CDTF">2021-06-08T13:24:55Z</dcterms:created>
  <dcterms:modified xsi:type="dcterms:W3CDTF">2025-04-16T07:51:39Z</dcterms:modified>
</cp:coreProperties>
</file>